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Montserrat SemiBold"/>
      <p:regular r:id="rId28"/>
      <p:bold r:id="rId29"/>
      <p:italic r:id="rId30"/>
      <p:boldItalic r:id="rId31"/>
    </p:embeddedFont>
    <p:embeddedFont>
      <p:font typeface="Poppins"/>
      <p:regular r:id="rId32"/>
      <p:bold r:id="rId33"/>
      <p:italic r:id="rId34"/>
      <p:boldItalic r:id="rId35"/>
    </p:embeddedFont>
    <p:embeddedFont>
      <p:font typeface="Montserrat"/>
      <p:regular r:id="rId36"/>
      <p:bold r:id="rId37"/>
      <p:italic r:id="rId38"/>
      <p:boldItalic r:id="rId39"/>
    </p:embeddedFont>
    <p:embeddedFont>
      <p:font typeface="Montserrat Medium"/>
      <p:regular r:id="rId40"/>
      <p:bold r:id="rId41"/>
      <p:italic r:id="rId42"/>
      <p:boldItalic r:id="rId43"/>
    </p:embeddedFont>
    <p:embeddedFont>
      <p:font typeface="Poppins Light"/>
      <p:regular r:id="rId44"/>
      <p:bold r:id="rId45"/>
      <p:italic r:id="rId46"/>
      <p:boldItalic r:id="rId47"/>
    </p:embeddedFont>
    <p:embeddedFont>
      <p:font typeface="Montserrat Light"/>
      <p:regular r:id="rId48"/>
      <p:bold r:id="rId49"/>
      <p:italic r:id="rId50"/>
      <p:boldItalic r:id="rId51"/>
    </p:embeddedFont>
    <p:embeddedFont>
      <p:font typeface="Poppins Black"/>
      <p:bold r:id="rId52"/>
      <p:boldItalic r:id="rId53"/>
    </p:embeddedFont>
    <p:embeddedFont>
      <p:font typeface="Poppins ExtraBold"/>
      <p:bold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Medium-regular.fntdata"/><Relationship Id="rId42" Type="http://schemas.openxmlformats.org/officeDocument/2006/relationships/font" Target="fonts/MontserratMedium-italic.fntdata"/><Relationship Id="rId41" Type="http://schemas.openxmlformats.org/officeDocument/2006/relationships/font" Target="fonts/MontserratMedium-bold.fntdata"/><Relationship Id="rId44" Type="http://schemas.openxmlformats.org/officeDocument/2006/relationships/font" Target="fonts/PoppinsLight-regular.fntdata"/><Relationship Id="rId43" Type="http://schemas.openxmlformats.org/officeDocument/2006/relationships/font" Target="fonts/MontserratMedium-boldItalic.fntdata"/><Relationship Id="rId46" Type="http://schemas.openxmlformats.org/officeDocument/2006/relationships/font" Target="fonts/PoppinsLight-italic.fntdata"/><Relationship Id="rId45" Type="http://schemas.openxmlformats.org/officeDocument/2006/relationships/font" Target="fonts/Poppins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Light-regular.fntdata"/><Relationship Id="rId47" Type="http://schemas.openxmlformats.org/officeDocument/2006/relationships/font" Target="fonts/PoppinsLight-boldItalic.fntdata"/><Relationship Id="rId49" Type="http://schemas.openxmlformats.org/officeDocument/2006/relationships/font" Target="fonts/MontserratLight-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33" Type="http://schemas.openxmlformats.org/officeDocument/2006/relationships/font" Target="fonts/Poppins-bold.fntdata"/><Relationship Id="rId32" Type="http://schemas.openxmlformats.org/officeDocument/2006/relationships/font" Target="fonts/Poppins-regular.fntdata"/><Relationship Id="rId35" Type="http://schemas.openxmlformats.org/officeDocument/2006/relationships/font" Target="fonts/Poppins-boldItalic.fntdata"/><Relationship Id="rId34" Type="http://schemas.openxmlformats.org/officeDocument/2006/relationships/font" Target="fonts/Poppins-italic.fntdata"/><Relationship Id="rId37" Type="http://schemas.openxmlformats.org/officeDocument/2006/relationships/font" Target="fonts/Montserrat-bold.fntdata"/><Relationship Id="rId36" Type="http://schemas.openxmlformats.org/officeDocument/2006/relationships/font" Target="fonts/Montserrat-regular.fntdata"/><Relationship Id="rId39" Type="http://schemas.openxmlformats.org/officeDocument/2006/relationships/font" Target="fonts/Montserrat-boldItalic.fntdata"/><Relationship Id="rId38" Type="http://schemas.openxmlformats.org/officeDocument/2006/relationships/font" Target="fonts/Montserrat-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MontserratSemiBold-regular.fntdata"/><Relationship Id="rId27" Type="http://schemas.openxmlformats.org/officeDocument/2006/relationships/slide" Target="slides/slide23.xml"/><Relationship Id="rId29" Type="http://schemas.openxmlformats.org/officeDocument/2006/relationships/font" Target="fonts/MontserratSemiBold-bold.fntdata"/><Relationship Id="rId51" Type="http://schemas.openxmlformats.org/officeDocument/2006/relationships/font" Target="fonts/MontserratLight-boldItalic.fntdata"/><Relationship Id="rId50" Type="http://schemas.openxmlformats.org/officeDocument/2006/relationships/font" Target="fonts/MontserratLight-italic.fntdata"/><Relationship Id="rId53" Type="http://schemas.openxmlformats.org/officeDocument/2006/relationships/font" Target="fonts/PoppinsBlack-boldItalic.fntdata"/><Relationship Id="rId52" Type="http://schemas.openxmlformats.org/officeDocument/2006/relationships/font" Target="fonts/PoppinsBlack-bold.fntdata"/><Relationship Id="rId11" Type="http://schemas.openxmlformats.org/officeDocument/2006/relationships/slide" Target="slides/slide7.xml"/><Relationship Id="rId55" Type="http://schemas.openxmlformats.org/officeDocument/2006/relationships/font" Target="fonts/PoppinsExtraBold-boldItalic.fntdata"/><Relationship Id="rId10" Type="http://schemas.openxmlformats.org/officeDocument/2006/relationships/slide" Target="slides/slide6.xml"/><Relationship Id="rId54" Type="http://schemas.openxmlformats.org/officeDocument/2006/relationships/font" Target="fonts/PoppinsExtraBold-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1b9ec5d4f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1b9ec5d4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Maam,</a:t>
            </a:r>
            <a:endParaRPr/>
          </a:p>
          <a:p>
            <a:pPr indent="0" lvl="0" marL="0" rtl="0" algn="l">
              <a:spcBef>
                <a:spcPts val="0"/>
              </a:spcBef>
              <a:spcAft>
                <a:spcPts val="0"/>
              </a:spcAft>
              <a:buNone/>
            </a:pPr>
            <a:r>
              <a:rPr lang="en"/>
              <a:t>We atr here to present a ppt on Distracted driver detection system.</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a1b54ef950_2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a1b54ef950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b106a3c233_4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b106a3c233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b106a3c233_4_6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b106a3c233_4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we draw bounding box and text prediction with cv2.rectangle() and cv2.putText() on our frame.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cv2.imshow-Now we are displaying frame on the screen and at the end of code stopping the stream and closing stream window:</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b106a3c233_4_9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b106a3c233_4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b106a3c233_4_12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b106a3c233_4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b106a3c233_4_3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b106a3c233_4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106a3c233_4_15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106a3c233_4_1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b106a3c233_0_8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b106a3c233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106a3c233_0_8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106a3c233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a1b9ec5d4f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a1b9ec5d4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1430" marR="0" rtl="0" algn="l">
              <a:lnSpc>
                <a:spcPct val="115000"/>
              </a:lnSpc>
              <a:spcBef>
                <a:spcPts val="100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The subject is placed in front of the camera so that the face is in focus. The window displays the plotted landmarks, yawn count and a message of the subject’s state. It is expected that An alarm will be  sounded when the yawn count exceeds the set boundary parameter. Alarm is also sounded if the eyes are found to be closed. When the subject  found distracted then message along with an alarm being activated. </a:t>
            </a:r>
            <a:endParaRPr sz="1500">
              <a:solidFill>
                <a:schemeClr val="dk1"/>
              </a:solidFill>
              <a:latin typeface="Montserrat Light"/>
              <a:ea typeface="Montserrat Light"/>
              <a:cs typeface="Montserrat Light"/>
              <a:sym typeface="Montserrat Light"/>
            </a:endParaRPr>
          </a:p>
          <a:p>
            <a:pPr indent="0" lvl="0" marL="11430" marR="0" rtl="0" algn="l">
              <a:lnSpc>
                <a:spcPct val="115000"/>
              </a:lnSpc>
              <a:spcBef>
                <a:spcPts val="1000"/>
              </a:spcBef>
              <a:spcAft>
                <a:spcPts val="0"/>
              </a:spcAft>
              <a:buClr>
                <a:schemeClr val="dk1"/>
              </a:buClr>
              <a:buSzPts val="1100"/>
              <a:buFont typeface="Arial"/>
              <a:buNone/>
            </a:pPr>
            <a:r>
              <a:t/>
            </a:r>
            <a:endParaRPr sz="1400">
              <a:solidFill>
                <a:srgbClr val="42424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9c2c3d7857_1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9c2c3d7857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424242"/>
                </a:solidFill>
                <a:latin typeface="Georgia"/>
                <a:ea typeface="Georgia"/>
                <a:cs typeface="Georgia"/>
                <a:sym typeface="Georgia"/>
              </a:rPr>
              <a:t>Driving a car is a complex task, and it requires complete attention. Distracted driving is any activity that takes away the driver’s attention from the road. .</a:t>
            </a:r>
            <a:r>
              <a:rPr lang="en"/>
              <a:t>According to the most recent published World Health Organization (WHO) report, it was estimated that, in 2013, 1.25 million people were killed on the roads worldwide, making road traffic injuries a leading cause of death globally [1]</a:t>
            </a:r>
            <a:r>
              <a:rPr lang="en" sz="1200">
                <a:solidFill>
                  <a:srgbClr val="424242"/>
                </a:solidFill>
                <a:latin typeface="Georgia"/>
                <a:ea typeface="Georgia"/>
                <a:cs typeface="Georgia"/>
                <a:sym typeface="Georgia"/>
              </a:rPr>
              <a:t>Many states now have laws against texting, talking on a cell phone, and other distractions while driving. We believe that computer vision can augment the efforts of the governments to prevent accidents caused by distracted driving (as shown in figure). Our algorithm automatically detects the distracted activity of the drivers and alerts them. We envision this type of product being embedded in cars to prevent accidents due to distracted driving.</a:t>
            </a:r>
            <a:r>
              <a:rPr lang="en" sz="1200">
                <a:solidFill>
                  <a:srgbClr val="292929"/>
                </a:solidFill>
                <a:highlight>
                  <a:srgbClr val="FFFFFF"/>
                </a:highlight>
                <a:latin typeface="Georgia"/>
                <a:ea typeface="Georgia"/>
                <a:cs typeface="Georgia"/>
                <a:sym typeface="Georgia"/>
              </a:rPr>
              <a:t>This project aims to recognize unsafe behaviour and send real time feedback to the driver using short sound alert etc.The system can be used to classify the behaviour of a driver via live video feed.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b106a3c233_0_14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b106a3c233_0_1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b106a3c233_0_15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b106a3c233_0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a1b9ec5d4f_0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a1b9ec5d4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9c32c4b500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9c32c4b50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1b54ef950_2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1b54ef950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Basically </a:t>
            </a:r>
            <a:r>
              <a:rPr lang="en"/>
              <a:t>The aim is to detect the obstacle or identify the cause by which driver gets distracted and alert the driver.Here </a:t>
            </a:r>
            <a:r>
              <a:rPr lang="en" sz="1200">
                <a:solidFill>
                  <a:srgbClr val="424242"/>
                </a:solidFill>
                <a:latin typeface="Georgia"/>
                <a:ea typeface="Georgia"/>
                <a:cs typeface="Georgia"/>
                <a:sym typeface="Georgia"/>
              </a:rPr>
              <a:t>We need to proposed an algorithm that automatically detects the distracted activity of the drivers and alerts them or</a:t>
            </a:r>
            <a:r>
              <a:rPr lang="en" sz="1200">
                <a:solidFill>
                  <a:srgbClr val="292929"/>
                </a:solidFill>
                <a:highlight>
                  <a:srgbClr val="FFFFFF"/>
                </a:highlight>
                <a:latin typeface="Georgia"/>
                <a:ea typeface="Georgia"/>
                <a:cs typeface="Georgia"/>
                <a:sym typeface="Georgia"/>
              </a:rPr>
              <a:t> to recognize unsafe behaviour and send real time feedback to the driver using short sound alert and by displaying message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a1b9ec5d4f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a1b9ec5d4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2700" marR="0" rtl="0" algn="l">
              <a:lnSpc>
                <a:spcPct val="115000"/>
              </a:lnSpc>
              <a:spcBef>
                <a:spcPts val="1000"/>
              </a:spcBef>
              <a:spcAft>
                <a:spcPts val="0"/>
              </a:spcAft>
              <a:buClr>
                <a:schemeClr val="dk1"/>
              </a:buClr>
              <a:buSzPts val="1100"/>
              <a:buFont typeface="Arial"/>
              <a:buNone/>
            </a:pPr>
            <a:r>
              <a:rPr lang="en" sz="1400">
                <a:solidFill>
                  <a:schemeClr val="dk1"/>
                </a:solidFill>
              </a:rPr>
              <a:t>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Now if I want to talk about Process flow of the proposed algorithm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To overcome the problem, came up with the solution implemented using OpenCV, DLib and other open source libraries . Python is used as a language to implement the idea.The video is obtained from a camera focused on the driver’s face. The processing rate of the acquired video is 30 frames per second. These frames are then flipped and converted to grayscale. Then it detects face , if face is detected then it detects mouth and eyes of the driver, if everthing go well and any ditracted activity is distracted then sound or alart is produced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1b9ec5d4f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1b9ec5d4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a1b9ec5d4f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a1b9ec5d4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code of this system has written in python mainly. For the smooth functioning of this system, some libraries like Opencv,scipy,imutils ,dlibs and software like espeak must be there in the user Operating system priorly. </a:t>
            </a:r>
            <a:endParaRPr>
              <a:solidFill>
                <a:schemeClr val="dk1"/>
              </a:solidFill>
            </a:endParaRPr>
          </a:p>
          <a:p>
            <a:pPr indent="0" lvl="0" marL="0" marR="0" rtl="0" algn="l">
              <a:lnSpc>
                <a:spcPct val="115000"/>
              </a:lnSpc>
              <a:spcBef>
                <a:spcPts val="1800"/>
              </a:spcBef>
              <a:spcAft>
                <a:spcPts val="0"/>
              </a:spcAft>
              <a:buClr>
                <a:schemeClr val="dk1"/>
              </a:buClr>
              <a:buSzPts val="1100"/>
              <a:buFont typeface="Arial"/>
              <a:buNone/>
            </a:pPr>
            <a:r>
              <a:rPr lang="en">
                <a:solidFill>
                  <a:schemeClr val="dk1"/>
                </a:solidFill>
              </a:rPr>
              <a:t>To Run this function we need to type the command on terminal or any shell or software which we are using:</a:t>
            </a:r>
            <a:endParaRPr>
              <a:solidFill>
                <a:schemeClr val="dk1"/>
              </a:solidFill>
            </a:endParaRPr>
          </a:p>
          <a:p>
            <a:pPr indent="0" lvl="0" marL="457200" marR="0" rtl="0" algn="l">
              <a:lnSpc>
                <a:spcPct val="115000"/>
              </a:lnSpc>
              <a:spcBef>
                <a:spcPts val="1200"/>
              </a:spcBef>
              <a:spcAft>
                <a:spcPts val="0"/>
              </a:spcAft>
              <a:buClr>
                <a:schemeClr val="dk1"/>
              </a:buClr>
              <a:buSzPts val="1100"/>
              <a:buFont typeface="Arial"/>
              <a:buNone/>
            </a:pPr>
            <a:r>
              <a:rPr lang="en">
                <a:solidFill>
                  <a:schemeClr val="dk1"/>
                </a:solidFill>
              </a:rPr>
              <a:t> Python3 drowsiness_yawn.py (we save it as drowsiness_yawn.py) -- webcam  </a:t>
            </a:r>
            <a:endParaRPr>
              <a:solidFill>
                <a:schemeClr val="dk1"/>
              </a:solidFill>
            </a:endParaRPr>
          </a:p>
          <a:p>
            <a:pPr indent="0" lvl="0" marL="0" marR="0" rtl="0" algn="l">
              <a:lnSpc>
                <a:spcPct val="115000"/>
              </a:lnSpc>
              <a:spcBef>
                <a:spcPts val="1000"/>
              </a:spcBef>
              <a:spcAft>
                <a:spcPts val="0"/>
              </a:spcAft>
              <a:buClr>
                <a:schemeClr val="dk1"/>
              </a:buClr>
              <a:buSzPts val="1100"/>
              <a:buFont typeface="Arial"/>
              <a:buNone/>
            </a:pPr>
            <a:r>
              <a:rPr lang="en">
                <a:solidFill>
                  <a:schemeClr val="dk1"/>
                </a:solidFill>
              </a:rPr>
              <a:t>            //For external webcam, use the webcam number accordingly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1b54ef950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1b54ef95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Clr>
                <a:schemeClr val="dk1"/>
              </a:buClr>
              <a:buSzPts val="1100"/>
              <a:buFont typeface="Arial"/>
              <a:buNone/>
            </a:pPr>
            <a:r>
              <a:rPr lang="en">
                <a:solidFill>
                  <a:schemeClr val="dk1"/>
                </a:solidFill>
              </a:rPr>
              <a:t>To Run this function we need to type the command on terminal or any shell or software which we are using:</a:t>
            </a:r>
            <a:endParaRPr>
              <a:solidFill>
                <a:schemeClr val="dk1"/>
              </a:solidFill>
            </a:endParaRPr>
          </a:p>
          <a:p>
            <a:pPr indent="0" lvl="0" marL="457200" marR="0" rtl="0" algn="l">
              <a:lnSpc>
                <a:spcPct val="115000"/>
              </a:lnSpc>
              <a:spcBef>
                <a:spcPts val="1200"/>
              </a:spcBef>
              <a:spcAft>
                <a:spcPts val="0"/>
              </a:spcAft>
              <a:buClr>
                <a:schemeClr val="dk1"/>
              </a:buClr>
              <a:buSzPts val="1100"/>
              <a:buFont typeface="Arial"/>
              <a:buNone/>
            </a:pPr>
            <a:r>
              <a:rPr lang="en">
                <a:solidFill>
                  <a:schemeClr val="dk1"/>
                </a:solidFill>
              </a:rPr>
              <a:t> Python3 drowsiness_yawn.py (we save it as drowsiness_yawn.py) -- webcam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b106a3c233_4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b106a3c23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grpSp>
        <p:nvGrpSpPr>
          <p:cNvPr id="10" name="Google Shape;10;p2"/>
          <p:cNvGrpSpPr/>
          <p:nvPr/>
        </p:nvGrpSpPr>
        <p:grpSpPr>
          <a:xfrm flipH="1">
            <a:off x="912725" y="0"/>
            <a:ext cx="8231275" cy="4331550"/>
            <a:chOff x="0" y="0"/>
            <a:chExt cx="8231275" cy="4331550"/>
          </a:xfrm>
        </p:grpSpPr>
        <p:pic>
          <p:nvPicPr>
            <p:cNvPr id="11" name="Google Shape;11;p2"/>
            <p:cNvPicPr preferRelativeResize="0"/>
            <p:nvPr/>
          </p:nvPicPr>
          <p:blipFill>
            <a:blip r:embed="rId2">
              <a:alphaModFix/>
            </a:blip>
            <a:stretch>
              <a:fillRect/>
            </a:stretch>
          </p:blipFill>
          <p:spPr>
            <a:xfrm>
              <a:off x="685975" y="3434875"/>
              <a:ext cx="1371975" cy="896675"/>
            </a:xfrm>
            <a:prstGeom prst="rect">
              <a:avLst/>
            </a:prstGeom>
            <a:noFill/>
            <a:ln>
              <a:noFill/>
            </a:ln>
          </p:spPr>
        </p:pic>
        <p:grpSp>
          <p:nvGrpSpPr>
            <p:cNvPr id="12" name="Google Shape;12;p2"/>
            <p:cNvGrpSpPr/>
            <p:nvPr/>
          </p:nvGrpSpPr>
          <p:grpSpPr>
            <a:xfrm>
              <a:off x="0" y="2747250"/>
              <a:ext cx="3429750" cy="896675"/>
              <a:chOff x="0" y="0"/>
              <a:chExt cx="3429750" cy="896675"/>
            </a:xfrm>
          </p:grpSpPr>
          <p:pic>
            <p:nvPicPr>
              <p:cNvPr id="13" name="Google Shape;13;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4" name="Google Shape;14;p2"/>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15" name="Google Shape;15;p2"/>
            <p:cNvGrpSpPr/>
            <p:nvPr/>
          </p:nvGrpSpPr>
          <p:grpSpPr>
            <a:xfrm>
              <a:off x="685975" y="2061250"/>
              <a:ext cx="3429750" cy="896675"/>
              <a:chOff x="0" y="0"/>
              <a:chExt cx="3429750" cy="896675"/>
            </a:xfrm>
          </p:grpSpPr>
          <p:pic>
            <p:nvPicPr>
              <p:cNvPr id="16" name="Google Shape;16;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7" name="Google Shape;17;p2"/>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18" name="Google Shape;18;p2"/>
            <p:cNvGrpSpPr/>
            <p:nvPr/>
          </p:nvGrpSpPr>
          <p:grpSpPr>
            <a:xfrm>
              <a:off x="0" y="1373625"/>
              <a:ext cx="3429750" cy="896675"/>
              <a:chOff x="0" y="0"/>
              <a:chExt cx="3429750" cy="896675"/>
            </a:xfrm>
          </p:grpSpPr>
          <p:pic>
            <p:nvPicPr>
              <p:cNvPr id="19" name="Google Shape;19;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0" name="Google Shape;20;p2"/>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21" name="Google Shape;21;p2"/>
            <p:cNvGrpSpPr/>
            <p:nvPr/>
          </p:nvGrpSpPr>
          <p:grpSpPr>
            <a:xfrm>
              <a:off x="685975" y="687625"/>
              <a:ext cx="7545300" cy="896675"/>
              <a:chOff x="0" y="0"/>
              <a:chExt cx="7545300" cy="896675"/>
            </a:xfrm>
          </p:grpSpPr>
          <p:pic>
            <p:nvPicPr>
              <p:cNvPr id="22" name="Google Shape;22;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3" name="Google Shape;23;p2"/>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4" name="Google Shape;24;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5" name="Google Shape;25;p2"/>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6" name="Google Shape;26;p2"/>
            <p:cNvGrpSpPr/>
            <p:nvPr/>
          </p:nvGrpSpPr>
          <p:grpSpPr>
            <a:xfrm>
              <a:off x="0" y="0"/>
              <a:ext cx="7545300" cy="896675"/>
              <a:chOff x="0" y="0"/>
              <a:chExt cx="7545300" cy="896675"/>
            </a:xfrm>
          </p:grpSpPr>
          <p:pic>
            <p:nvPicPr>
              <p:cNvPr id="27" name="Google Shape;27;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8" name="Google Shape;28;p2"/>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9" name="Google Shape;29;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30" name="Google Shape;30;p2"/>
              <p:cNvPicPr preferRelativeResize="0"/>
              <p:nvPr/>
            </p:nvPicPr>
            <p:blipFill>
              <a:blip r:embed="rId2">
                <a:alphaModFix/>
              </a:blip>
              <a:stretch>
                <a:fillRect/>
              </a:stretch>
            </p:blipFill>
            <p:spPr>
              <a:xfrm>
                <a:off x="6173325" y="0"/>
                <a:ext cx="1371975" cy="896675"/>
              </a:xfrm>
              <a:prstGeom prst="rect">
                <a:avLst/>
              </a:prstGeom>
              <a:noFill/>
              <a:ln>
                <a:noFill/>
              </a:ln>
            </p:spPr>
          </p:pic>
        </p:grpSp>
      </p:grpSp>
      <p:sp>
        <p:nvSpPr>
          <p:cNvPr id="31" name="Google Shape;31;p2"/>
          <p:cNvSpPr txBox="1"/>
          <p:nvPr>
            <p:ph type="ctrTitle"/>
          </p:nvPr>
        </p:nvSpPr>
        <p:spPr>
          <a:xfrm>
            <a:off x="2027622" y="1953315"/>
            <a:ext cx="5073300" cy="1159800"/>
          </a:xfrm>
          <a:prstGeom prst="rect">
            <a:avLst/>
          </a:prstGeom>
        </p:spPr>
        <p:txBody>
          <a:bodyPr anchorCtr="0" anchor="ctr"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2" name="Google Shape;32;p2"/>
          <p:cNvGrpSpPr/>
          <p:nvPr/>
        </p:nvGrpSpPr>
        <p:grpSpPr>
          <a:xfrm flipH="1">
            <a:off x="0" y="3088098"/>
            <a:ext cx="4115725" cy="2270300"/>
            <a:chOff x="4115550" y="2061250"/>
            <a:chExt cx="4115725" cy="2270300"/>
          </a:xfrm>
        </p:grpSpPr>
        <p:grpSp>
          <p:nvGrpSpPr>
            <p:cNvPr id="33" name="Google Shape;33;p2"/>
            <p:cNvGrpSpPr/>
            <p:nvPr/>
          </p:nvGrpSpPr>
          <p:grpSpPr>
            <a:xfrm>
              <a:off x="4801525" y="3434875"/>
              <a:ext cx="3429750" cy="896675"/>
              <a:chOff x="4115550" y="0"/>
              <a:chExt cx="3429750" cy="896675"/>
            </a:xfrm>
          </p:grpSpPr>
          <p:pic>
            <p:nvPicPr>
              <p:cNvPr id="34" name="Google Shape;34;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35" name="Google Shape;35;p2"/>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36" name="Google Shape;36;p2"/>
            <p:cNvGrpSpPr/>
            <p:nvPr/>
          </p:nvGrpSpPr>
          <p:grpSpPr>
            <a:xfrm>
              <a:off x="4115550" y="2747250"/>
              <a:ext cx="3429750" cy="896675"/>
              <a:chOff x="4115550" y="0"/>
              <a:chExt cx="3429750" cy="896675"/>
            </a:xfrm>
          </p:grpSpPr>
          <p:pic>
            <p:nvPicPr>
              <p:cNvPr id="37" name="Google Shape;37;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38" name="Google Shape;38;p2"/>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39" name="Google Shape;39;p2"/>
            <p:cNvPicPr preferRelativeResize="0"/>
            <p:nvPr/>
          </p:nvPicPr>
          <p:blipFill>
            <a:blip r:embed="rId2">
              <a:alphaModFix/>
            </a:blip>
            <a:stretch>
              <a:fillRect/>
            </a:stretch>
          </p:blipFill>
          <p:spPr>
            <a:xfrm>
              <a:off x="6859300" y="2061250"/>
              <a:ext cx="1371975" cy="89667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279" name="Shape 279"/>
        <p:cNvGrpSpPr/>
        <p:nvPr/>
      </p:nvGrpSpPr>
      <p:grpSpPr>
        <a:xfrm>
          <a:off x="0" y="0"/>
          <a:ext cx="0" cy="0"/>
          <a:chOff x="0" y="0"/>
          <a:chExt cx="0" cy="0"/>
        </a:xfrm>
      </p:grpSpPr>
      <p:sp>
        <p:nvSpPr>
          <p:cNvPr id="280" name="Google Shape;280;p11"/>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281" name="Google Shape;281;p11"/>
          <p:cNvGrpSpPr/>
          <p:nvPr/>
        </p:nvGrpSpPr>
        <p:grpSpPr>
          <a:xfrm>
            <a:off x="-4" y="2743188"/>
            <a:ext cx="3186606" cy="2524130"/>
            <a:chOff x="4364071" y="-3213"/>
            <a:chExt cx="3186606" cy="2524130"/>
          </a:xfrm>
        </p:grpSpPr>
        <p:grpSp>
          <p:nvGrpSpPr>
            <p:cNvPr id="282" name="Google Shape;282;p11"/>
            <p:cNvGrpSpPr/>
            <p:nvPr/>
          </p:nvGrpSpPr>
          <p:grpSpPr>
            <a:xfrm flipH="1">
              <a:off x="4364072" y="2000218"/>
              <a:ext cx="3186606" cy="520699"/>
              <a:chOff x="2057775" y="0"/>
              <a:chExt cx="5487525" cy="896675"/>
            </a:xfrm>
          </p:grpSpPr>
          <p:pic>
            <p:nvPicPr>
              <p:cNvPr id="283" name="Google Shape;283;p11"/>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84" name="Google Shape;284;p11"/>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85" name="Google Shape;285;p11"/>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86" name="Google Shape;286;p11"/>
            <p:cNvGrpSpPr/>
            <p:nvPr/>
          </p:nvGrpSpPr>
          <p:grpSpPr>
            <a:xfrm flipH="1">
              <a:off x="4762444" y="1600887"/>
              <a:ext cx="1991656" cy="520699"/>
              <a:chOff x="4115550" y="0"/>
              <a:chExt cx="3429750" cy="896675"/>
            </a:xfrm>
          </p:grpSpPr>
          <p:pic>
            <p:nvPicPr>
              <p:cNvPr id="287" name="Google Shape;287;p11"/>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88" name="Google Shape;288;p11"/>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89" name="Google Shape;289;p11"/>
            <p:cNvGrpSpPr/>
            <p:nvPr/>
          </p:nvGrpSpPr>
          <p:grpSpPr>
            <a:xfrm flipH="1">
              <a:off x="4364072" y="1198193"/>
              <a:ext cx="1991656" cy="520699"/>
              <a:chOff x="4115550" y="0"/>
              <a:chExt cx="3429750" cy="896675"/>
            </a:xfrm>
          </p:grpSpPr>
          <p:pic>
            <p:nvPicPr>
              <p:cNvPr id="290" name="Google Shape;290;p11"/>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91" name="Google Shape;291;p11"/>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292" name="Google Shape;292;p11"/>
            <p:cNvPicPr preferRelativeResize="0"/>
            <p:nvPr/>
          </p:nvPicPr>
          <p:blipFill>
            <a:blip r:embed="rId2">
              <a:alphaModFix/>
            </a:blip>
            <a:stretch>
              <a:fillRect/>
            </a:stretch>
          </p:blipFill>
          <p:spPr>
            <a:xfrm flipH="1">
              <a:off x="4762444" y="798862"/>
              <a:ext cx="796706" cy="520699"/>
            </a:xfrm>
            <a:prstGeom prst="rect">
              <a:avLst/>
            </a:prstGeom>
            <a:noFill/>
            <a:ln>
              <a:noFill/>
            </a:ln>
          </p:spPr>
        </p:pic>
        <p:pic>
          <p:nvPicPr>
            <p:cNvPr id="293" name="Google Shape;293;p11"/>
            <p:cNvPicPr preferRelativeResize="0"/>
            <p:nvPr/>
          </p:nvPicPr>
          <p:blipFill>
            <a:blip r:embed="rId2">
              <a:alphaModFix/>
            </a:blip>
            <a:stretch>
              <a:fillRect/>
            </a:stretch>
          </p:blipFill>
          <p:spPr>
            <a:xfrm flipH="1">
              <a:off x="4364071" y="396118"/>
              <a:ext cx="796706" cy="520699"/>
            </a:xfrm>
            <a:prstGeom prst="rect">
              <a:avLst/>
            </a:prstGeom>
            <a:noFill/>
            <a:ln>
              <a:noFill/>
            </a:ln>
          </p:spPr>
        </p:pic>
        <p:pic>
          <p:nvPicPr>
            <p:cNvPr id="294" name="Google Shape;294;p11"/>
            <p:cNvPicPr preferRelativeResize="0"/>
            <p:nvPr/>
          </p:nvPicPr>
          <p:blipFill>
            <a:blip r:embed="rId2">
              <a:alphaModFix/>
            </a:blip>
            <a:stretch>
              <a:fillRect/>
            </a:stretch>
          </p:blipFill>
          <p:spPr>
            <a:xfrm flipH="1">
              <a:off x="4762444" y="-3213"/>
              <a:ext cx="796706" cy="520699"/>
            </a:xfrm>
            <a:prstGeom prst="rect">
              <a:avLst/>
            </a:prstGeom>
            <a:noFill/>
            <a:ln>
              <a:noFill/>
            </a:ln>
          </p:spPr>
        </p:pic>
      </p:grpSp>
      <p:grpSp>
        <p:nvGrpSpPr>
          <p:cNvPr id="295" name="Google Shape;295;p11"/>
          <p:cNvGrpSpPr/>
          <p:nvPr/>
        </p:nvGrpSpPr>
        <p:grpSpPr>
          <a:xfrm>
            <a:off x="5957394" y="-3213"/>
            <a:ext cx="3186606" cy="2124799"/>
            <a:chOff x="5957394" y="-3213"/>
            <a:chExt cx="3186606" cy="2124799"/>
          </a:xfrm>
        </p:grpSpPr>
        <p:grpSp>
          <p:nvGrpSpPr>
            <p:cNvPr id="296" name="Google Shape;296;p11"/>
            <p:cNvGrpSpPr/>
            <p:nvPr/>
          </p:nvGrpSpPr>
          <p:grpSpPr>
            <a:xfrm flipH="1">
              <a:off x="5957394" y="-3213"/>
              <a:ext cx="3186606" cy="520699"/>
              <a:chOff x="0" y="0"/>
              <a:chExt cx="5487525" cy="896675"/>
            </a:xfrm>
          </p:grpSpPr>
          <p:pic>
            <p:nvPicPr>
              <p:cNvPr id="297" name="Google Shape;297;p11"/>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98" name="Google Shape;298;p11"/>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99" name="Google Shape;299;p11"/>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300" name="Google Shape;300;p11"/>
            <p:cNvGrpSpPr/>
            <p:nvPr/>
          </p:nvGrpSpPr>
          <p:grpSpPr>
            <a:xfrm flipH="1">
              <a:off x="6753972" y="396118"/>
              <a:ext cx="1991656" cy="520699"/>
              <a:chOff x="0" y="0"/>
              <a:chExt cx="3429750" cy="896675"/>
            </a:xfrm>
          </p:grpSpPr>
          <p:pic>
            <p:nvPicPr>
              <p:cNvPr id="301" name="Google Shape;301;p11"/>
              <p:cNvPicPr preferRelativeResize="0"/>
              <p:nvPr/>
            </p:nvPicPr>
            <p:blipFill>
              <a:blip r:embed="rId2">
                <a:alphaModFix/>
              </a:blip>
              <a:stretch>
                <a:fillRect/>
              </a:stretch>
            </p:blipFill>
            <p:spPr>
              <a:xfrm>
                <a:off x="0" y="0"/>
                <a:ext cx="1371975" cy="896675"/>
              </a:xfrm>
              <a:prstGeom prst="rect">
                <a:avLst/>
              </a:prstGeom>
              <a:noFill/>
              <a:ln>
                <a:noFill/>
              </a:ln>
            </p:spPr>
          </p:pic>
          <p:pic>
            <p:nvPicPr>
              <p:cNvPr id="302" name="Google Shape;302;p11"/>
              <p:cNvPicPr preferRelativeResize="0"/>
              <p:nvPr/>
            </p:nvPicPr>
            <p:blipFill>
              <a:blip r:embed="rId2">
                <a:alphaModFix/>
              </a:blip>
              <a:stretch>
                <a:fillRect/>
              </a:stretch>
            </p:blipFill>
            <p:spPr>
              <a:xfrm>
                <a:off x="2057775" y="0"/>
                <a:ext cx="1371975" cy="896675"/>
              </a:xfrm>
              <a:prstGeom prst="rect">
                <a:avLst/>
              </a:prstGeom>
              <a:noFill/>
              <a:ln>
                <a:noFill/>
              </a:ln>
            </p:spPr>
          </p:pic>
        </p:grpSp>
        <p:pic>
          <p:nvPicPr>
            <p:cNvPr id="303" name="Google Shape;303;p11"/>
            <p:cNvPicPr preferRelativeResize="0"/>
            <p:nvPr/>
          </p:nvPicPr>
          <p:blipFill>
            <a:blip r:embed="rId2">
              <a:alphaModFix/>
            </a:blip>
            <a:stretch>
              <a:fillRect/>
            </a:stretch>
          </p:blipFill>
          <p:spPr>
            <a:xfrm flipH="1">
              <a:off x="8347294" y="1600887"/>
              <a:ext cx="796706" cy="520699"/>
            </a:xfrm>
            <a:prstGeom prst="rect">
              <a:avLst/>
            </a:prstGeom>
            <a:noFill/>
            <a:ln>
              <a:noFill/>
            </a:ln>
          </p:spPr>
        </p:pic>
        <p:grpSp>
          <p:nvGrpSpPr>
            <p:cNvPr id="304" name="Google Shape;304;p11"/>
            <p:cNvGrpSpPr/>
            <p:nvPr/>
          </p:nvGrpSpPr>
          <p:grpSpPr>
            <a:xfrm flipH="1">
              <a:off x="7152344" y="798862"/>
              <a:ext cx="1991656" cy="520699"/>
              <a:chOff x="0" y="0"/>
              <a:chExt cx="3429750" cy="896675"/>
            </a:xfrm>
          </p:grpSpPr>
          <p:pic>
            <p:nvPicPr>
              <p:cNvPr id="305" name="Google Shape;305;p11"/>
              <p:cNvPicPr preferRelativeResize="0"/>
              <p:nvPr/>
            </p:nvPicPr>
            <p:blipFill>
              <a:blip r:embed="rId2">
                <a:alphaModFix/>
              </a:blip>
              <a:stretch>
                <a:fillRect/>
              </a:stretch>
            </p:blipFill>
            <p:spPr>
              <a:xfrm>
                <a:off x="0" y="0"/>
                <a:ext cx="1371975" cy="896675"/>
              </a:xfrm>
              <a:prstGeom prst="rect">
                <a:avLst/>
              </a:prstGeom>
              <a:noFill/>
              <a:ln>
                <a:noFill/>
              </a:ln>
            </p:spPr>
          </p:pic>
          <p:pic>
            <p:nvPicPr>
              <p:cNvPr id="306" name="Google Shape;306;p11"/>
              <p:cNvPicPr preferRelativeResize="0"/>
              <p:nvPr/>
            </p:nvPicPr>
            <p:blipFill>
              <a:blip r:embed="rId2">
                <a:alphaModFix/>
              </a:blip>
              <a:stretch>
                <a:fillRect/>
              </a:stretch>
            </p:blipFill>
            <p:spPr>
              <a:xfrm>
                <a:off x="2057775" y="0"/>
                <a:ext cx="1371975" cy="896675"/>
              </a:xfrm>
              <a:prstGeom prst="rect">
                <a:avLst/>
              </a:prstGeom>
              <a:noFill/>
              <a:ln>
                <a:noFill/>
              </a:ln>
            </p:spPr>
          </p:pic>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40" name="Shape 40"/>
        <p:cNvGrpSpPr/>
        <p:nvPr/>
      </p:nvGrpSpPr>
      <p:grpSpPr>
        <a:xfrm>
          <a:off x="0" y="0"/>
          <a:ext cx="0" cy="0"/>
          <a:chOff x="0" y="0"/>
          <a:chExt cx="0" cy="0"/>
        </a:xfrm>
      </p:grpSpPr>
      <p:grpSp>
        <p:nvGrpSpPr>
          <p:cNvPr id="41" name="Google Shape;41;p3"/>
          <p:cNvGrpSpPr/>
          <p:nvPr/>
        </p:nvGrpSpPr>
        <p:grpSpPr>
          <a:xfrm flipH="1">
            <a:off x="912725" y="0"/>
            <a:ext cx="8231275" cy="4331550"/>
            <a:chOff x="0" y="0"/>
            <a:chExt cx="8231275" cy="4331550"/>
          </a:xfrm>
        </p:grpSpPr>
        <p:pic>
          <p:nvPicPr>
            <p:cNvPr id="42" name="Google Shape;42;p3"/>
            <p:cNvPicPr preferRelativeResize="0"/>
            <p:nvPr/>
          </p:nvPicPr>
          <p:blipFill>
            <a:blip r:embed="rId2">
              <a:alphaModFix/>
            </a:blip>
            <a:stretch>
              <a:fillRect/>
            </a:stretch>
          </p:blipFill>
          <p:spPr>
            <a:xfrm>
              <a:off x="685975" y="3434875"/>
              <a:ext cx="1371975" cy="896675"/>
            </a:xfrm>
            <a:prstGeom prst="rect">
              <a:avLst/>
            </a:prstGeom>
            <a:noFill/>
            <a:ln>
              <a:noFill/>
            </a:ln>
          </p:spPr>
        </p:pic>
        <p:grpSp>
          <p:nvGrpSpPr>
            <p:cNvPr id="43" name="Google Shape;43;p3"/>
            <p:cNvGrpSpPr/>
            <p:nvPr/>
          </p:nvGrpSpPr>
          <p:grpSpPr>
            <a:xfrm>
              <a:off x="0" y="2747250"/>
              <a:ext cx="3429750" cy="896675"/>
              <a:chOff x="0" y="0"/>
              <a:chExt cx="3429750" cy="896675"/>
            </a:xfrm>
          </p:grpSpPr>
          <p:pic>
            <p:nvPicPr>
              <p:cNvPr id="44" name="Google Shape;44;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45" name="Google Shape;45;p3"/>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46" name="Google Shape;46;p3"/>
            <p:cNvGrpSpPr/>
            <p:nvPr/>
          </p:nvGrpSpPr>
          <p:grpSpPr>
            <a:xfrm>
              <a:off x="685975" y="2061250"/>
              <a:ext cx="3429750" cy="896675"/>
              <a:chOff x="0" y="0"/>
              <a:chExt cx="3429750" cy="896675"/>
            </a:xfrm>
          </p:grpSpPr>
          <p:pic>
            <p:nvPicPr>
              <p:cNvPr id="47" name="Google Shape;47;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48" name="Google Shape;48;p3"/>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49" name="Google Shape;49;p3"/>
            <p:cNvGrpSpPr/>
            <p:nvPr/>
          </p:nvGrpSpPr>
          <p:grpSpPr>
            <a:xfrm>
              <a:off x="0" y="1373625"/>
              <a:ext cx="3429750" cy="896675"/>
              <a:chOff x="0" y="0"/>
              <a:chExt cx="3429750" cy="896675"/>
            </a:xfrm>
          </p:grpSpPr>
          <p:pic>
            <p:nvPicPr>
              <p:cNvPr id="50" name="Google Shape;50;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51" name="Google Shape;51;p3"/>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52" name="Google Shape;52;p3"/>
            <p:cNvGrpSpPr/>
            <p:nvPr/>
          </p:nvGrpSpPr>
          <p:grpSpPr>
            <a:xfrm>
              <a:off x="685975" y="687625"/>
              <a:ext cx="7545300" cy="896675"/>
              <a:chOff x="0" y="0"/>
              <a:chExt cx="7545300" cy="896675"/>
            </a:xfrm>
          </p:grpSpPr>
          <p:pic>
            <p:nvPicPr>
              <p:cNvPr id="53" name="Google Shape;53;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54" name="Google Shape;54;p3"/>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55" name="Google Shape;55;p3"/>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56" name="Google Shape;56;p3"/>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57" name="Google Shape;57;p3"/>
            <p:cNvGrpSpPr/>
            <p:nvPr/>
          </p:nvGrpSpPr>
          <p:grpSpPr>
            <a:xfrm>
              <a:off x="0" y="0"/>
              <a:ext cx="7545300" cy="896675"/>
              <a:chOff x="0" y="0"/>
              <a:chExt cx="7545300" cy="896675"/>
            </a:xfrm>
          </p:grpSpPr>
          <p:pic>
            <p:nvPicPr>
              <p:cNvPr id="58" name="Google Shape;58;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59" name="Google Shape;59;p3"/>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60" name="Google Shape;60;p3"/>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61" name="Google Shape;61;p3"/>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62" name="Google Shape;62;p3"/>
          <p:cNvGrpSpPr/>
          <p:nvPr/>
        </p:nvGrpSpPr>
        <p:grpSpPr>
          <a:xfrm flipH="1">
            <a:off x="0" y="3088098"/>
            <a:ext cx="4115725" cy="2270300"/>
            <a:chOff x="4115550" y="2061250"/>
            <a:chExt cx="4115725" cy="2270300"/>
          </a:xfrm>
        </p:grpSpPr>
        <p:grpSp>
          <p:nvGrpSpPr>
            <p:cNvPr id="63" name="Google Shape;63;p3"/>
            <p:cNvGrpSpPr/>
            <p:nvPr/>
          </p:nvGrpSpPr>
          <p:grpSpPr>
            <a:xfrm>
              <a:off x="4801525" y="3434875"/>
              <a:ext cx="3429750" cy="896675"/>
              <a:chOff x="4115550" y="0"/>
              <a:chExt cx="3429750" cy="896675"/>
            </a:xfrm>
          </p:grpSpPr>
          <p:pic>
            <p:nvPicPr>
              <p:cNvPr id="64" name="Google Shape;64;p3"/>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65" name="Google Shape;65;p3"/>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66" name="Google Shape;66;p3"/>
            <p:cNvGrpSpPr/>
            <p:nvPr/>
          </p:nvGrpSpPr>
          <p:grpSpPr>
            <a:xfrm>
              <a:off x="4115550" y="2747250"/>
              <a:ext cx="3429750" cy="896675"/>
              <a:chOff x="4115550" y="0"/>
              <a:chExt cx="3429750" cy="896675"/>
            </a:xfrm>
          </p:grpSpPr>
          <p:pic>
            <p:nvPicPr>
              <p:cNvPr id="67" name="Google Shape;67;p3"/>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68" name="Google Shape;68;p3"/>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69" name="Google Shape;69;p3"/>
            <p:cNvPicPr preferRelativeResize="0"/>
            <p:nvPr/>
          </p:nvPicPr>
          <p:blipFill>
            <a:blip r:embed="rId2">
              <a:alphaModFix/>
            </a:blip>
            <a:stretch>
              <a:fillRect/>
            </a:stretch>
          </p:blipFill>
          <p:spPr>
            <a:xfrm>
              <a:off x="6859300" y="2061250"/>
              <a:ext cx="1371975" cy="896675"/>
            </a:xfrm>
            <a:prstGeom prst="rect">
              <a:avLst/>
            </a:prstGeom>
            <a:noFill/>
            <a:ln>
              <a:noFill/>
            </a:ln>
          </p:spPr>
        </p:pic>
      </p:grpSp>
      <p:sp>
        <p:nvSpPr>
          <p:cNvPr id="70" name="Google Shape;70;p3"/>
          <p:cNvSpPr txBox="1"/>
          <p:nvPr>
            <p:ph type="ctrTitle"/>
          </p:nvPr>
        </p:nvSpPr>
        <p:spPr>
          <a:xfrm>
            <a:off x="2027625" y="1629397"/>
            <a:ext cx="5088600" cy="1159800"/>
          </a:xfrm>
          <a:prstGeom prst="rect">
            <a:avLst/>
          </a:prstGeom>
        </p:spPr>
        <p:txBody>
          <a:bodyPr anchorCtr="0" anchor="b"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71" name="Google Shape;71;p3"/>
          <p:cNvSpPr txBox="1"/>
          <p:nvPr>
            <p:ph idx="1" type="subTitle"/>
          </p:nvPr>
        </p:nvSpPr>
        <p:spPr>
          <a:xfrm>
            <a:off x="2027625" y="2886101"/>
            <a:ext cx="50886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2"/>
              </a:buClr>
              <a:buSzPts val="20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72" name="Shape 72"/>
        <p:cNvGrpSpPr/>
        <p:nvPr/>
      </p:nvGrpSpPr>
      <p:grpSpPr>
        <a:xfrm>
          <a:off x="0" y="0"/>
          <a:ext cx="0" cy="0"/>
          <a:chOff x="0" y="0"/>
          <a:chExt cx="0" cy="0"/>
        </a:xfrm>
      </p:grpSpPr>
      <p:grpSp>
        <p:nvGrpSpPr>
          <p:cNvPr id="73" name="Google Shape;73;p4"/>
          <p:cNvGrpSpPr/>
          <p:nvPr/>
        </p:nvGrpSpPr>
        <p:grpSpPr>
          <a:xfrm>
            <a:off x="4364072" y="-3213"/>
            <a:ext cx="4779928" cy="2524130"/>
            <a:chOff x="4364072" y="-3213"/>
            <a:chExt cx="4779928" cy="2524130"/>
          </a:xfrm>
        </p:grpSpPr>
        <p:pic>
          <p:nvPicPr>
            <p:cNvPr id="74" name="Google Shape;74;p4"/>
            <p:cNvPicPr preferRelativeResize="0"/>
            <p:nvPr/>
          </p:nvPicPr>
          <p:blipFill>
            <a:blip r:embed="rId2">
              <a:alphaModFix/>
            </a:blip>
            <a:stretch>
              <a:fillRect/>
            </a:stretch>
          </p:blipFill>
          <p:spPr>
            <a:xfrm flipH="1">
              <a:off x="7948921" y="2000218"/>
              <a:ext cx="796706" cy="520699"/>
            </a:xfrm>
            <a:prstGeom prst="rect">
              <a:avLst/>
            </a:prstGeom>
            <a:noFill/>
            <a:ln>
              <a:noFill/>
            </a:ln>
          </p:spPr>
        </p:pic>
        <p:grpSp>
          <p:nvGrpSpPr>
            <p:cNvPr id="75" name="Google Shape;75;p4"/>
            <p:cNvGrpSpPr/>
            <p:nvPr/>
          </p:nvGrpSpPr>
          <p:grpSpPr>
            <a:xfrm flipH="1">
              <a:off x="7152344" y="1600887"/>
              <a:ext cx="1991656" cy="520699"/>
              <a:chOff x="0" y="0"/>
              <a:chExt cx="3429750" cy="896675"/>
            </a:xfrm>
          </p:grpSpPr>
          <p:pic>
            <p:nvPicPr>
              <p:cNvPr id="76" name="Google Shape;76;p4"/>
              <p:cNvPicPr preferRelativeResize="0"/>
              <p:nvPr/>
            </p:nvPicPr>
            <p:blipFill>
              <a:blip r:embed="rId2">
                <a:alphaModFix/>
              </a:blip>
              <a:stretch>
                <a:fillRect/>
              </a:stretch>
            </p:blipFill>
            <p:spPr>
              <a:xfrm>
                <a:off x="0" y="0"/>
                <a:ext cx="1371975" cy="896675"/>
              </a:xfrm>
              <a:prstGeom prst="rect">
                <a:avLst/>
              </a:prstGeom>
              <a:noFill/>
              <a:ln>
                <a:noFill/>
              </a:ln>
            </p:spPr>
          </p:pic>
          <p:pic>
            <p:nvPicPr>
              <p:cNvPr id="77" name="Google Shape;77;p4"/>
              <p:cNvPicPr preferRelativeResize="0"/>
              <p:nvPr/>
            </p:nvPicPr>
            <p:blipFill>
              <a:blip r:embed="rId2">
                <a:alphaModFix/>
              </a:blip>
              <a:stretch>
                <a:fillRect/>
              </a:stretch>
            </p:blipFill>
            <p:spPr>
              <a:xfrm>
                <a:off x="2057775" y="0"/>
                <a:ext cx="1371975" cy="896675"/>
              </a:xfrm>
              <a:prstGeom prst="rect">
                <a:avLst/>
              </a:prstGeom>
              <a:noFill/>
              <a:ln>
                <a:noFill/>
              </a:ln>
            </p:spPr>
          </p:pic>
        </p:grpSp>
        <p:pic>
          <p:nvPicPr>
            <p:cNvPr id="78" name="Google Shape;78;p4"/>
            <p:cNvPicPr preferRelativeResize="0"/>
            <p:nvPr/>
          </p:nvPicPr>
          <p:blipFill>
            <a:blip r:embed="rId2">
              <a:alphaModFix/>
            </a:blip>
            <a:stretch>
              <a:fillRect/>
            </a:stretch>
          </p:blipFill>
          <p:spPr>
            <a:xfrm flipH="1">
              <a:off x="7948921" y="1198193"/>
              <a:ext cx="796706" cy="520699"/>
            </a:xfrm>
            <a:prstGeom prst="rect">
              <a:avLst/>
            </a:prstGeom>
            <a:noFill/>
            <a:ln>
              <a:noFill/>
            </a:ln>
          </p:spPr>
        </p:pic>
        <p:grpSp>
          <p:nvGrpSpPr>
            <p:cNvPr id="79" name="Google Shape;79;p4"/>
            <p:cNvGrpSpPr/>
            <p:nvPr/>
          </p:nvGrpSpPr>
          <p:grpSpPr>
            <a:xfrm flipH="1">
              <a:off x="5957394" y="798862"/>
              <a:ext cx="3186606" cy="520699"/>
              <a:chOff x="0" y="0"/>
              <a:chExt cx="5487525" cy="896675"/>
            </a:xfrm>
          </p:grpSpPr>
          <p:pic>
            <p:nvPicPr>
              <p:cNvPr id="80" name="Google Shape;80;p4"/>
              <p:cNvPicPr preferRelativeResize="0"/>
              <p:nvPr/>
            </p:nvPicPr>
            <p:blipFill>
              <a:blip r:embed="rId2">
                <a:alphaModFix/>
              </a:blip>
              <a:stretch>
                <a:fillRect/>
              </a:stretch>
            </p:blipFill>
            <p:spPr>
              <a:xfrm>
                <a:off x="0" y="0"/>
                <a:ext cx="1371975" cy="896675"/>
              </a:xfrm>
              <a:prstGeom prst="rect">
                <a:avLst/>
              </a:prstGeom>
              <a:noFill/>
              <a:ln>
                <a:noFill/>
              </a:ln>
            </p:spPr>
          </p:pic>
          <p:pic>
            <p:nvPicPr>
              <p:cNvPr id="81" name="Google Shape;81;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82" name="Google Shape;82;p4"/>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83" name="Google Shape;83;p4"/>
            <p:cNvGrpSpPr/>
            <p:nvPr/>
          </p:nvGrpSpPr>
          <p:grpSpPr>
            <a:xfrm flipH="1">
              <a:off x="4364072" y="396118"/>
              <a:ext cx="4381556" cy="520699"/>
              <a:chOff x="0" y="0"/>
              <a:chExt cx="7545300" cy="896675"/>
            </a:xfrm>
          </p:grpSpPr>
          <p:pic>
            <p:nvPicPr>
              <p:cNvPr id="84" name="Google Shape;84;p4"/>
              <p:cNvPicPr preferRelativeResize="0"/>
              <p:nvPr/>
            </p:nvPicPr>
            <p:blipFill>
              <a:blip r:embed="rId2">
                <a:alphaModFix/>
              </a:blip>
              <a:stretch>
                <a:fillRect/>
              </a:stretch>
            </p:blipFill>
            <p:spPr>
              <a:xfrm>
                <a:off x="0" y="0"/>
                <a:ext cx="1371975" cy="896675"/>
              </a:xfrm>
              <a:prstGeom prst="rect">
                <a:avLst/>
              </a:prstGeom>
              <a:noFill/>
              <a:ln>
                <a:noFill/>
              </a:ln>
            </p:spPr>
          </p:pic>
          <p:pic>
            <p:nvPicPr>
              <p:cNvPr id="85" name="Google Shape;85;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86" name="Google Shape;86;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87" name="Google Shape;87;p4"/>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88" name="Google Shape;88;p4"/>
            <p:cNvGrpSpPr/>
            <p:nvPr/>
          </p:nvGrpSpPr>
          <p:grpSpPr>
            <a:xfrm flipH="1">
              <a:off x="4762444" y="-3213"/>
              <a:ext cx="4381556" cy="520699"/>
              <a:chOff x="0" y="0"/>
              <a:chExt cx="7545300" cy="896675"/>
            </a:xfrm>
          </p:grpSpPr>
          <p:pic>
            <p:nvPicPr>
              <p:cNvPr id="89" name="Google Shape;89;p4"/>
              <p:cNvPicPr preferRelativeResize="0"/>
              <p:nvPr/>
            </p:nvPicPr>
            <p:blipFill>
              <a:blip r:embed="rId2">
                <a:alphaModFix/>
              </a:blip>
              <a:stretch>
                <a:fillRect/>
              </a:stretch>
            </p:blipFill>
            <p:spPr>
              <a:xfrm>
                <a:off x="0" y="0"/>
                <a:ext cx="1371975" cy="896675"/>
              </a:xfrm>
              <a:prstGeom prst="rect">
                <a:avLst/>
              </a:prstGeom>
              <a:noFill/>
              <a:ln>
                <a:noFill/>
              </a:ln>
            </p:spPr>
          </p:pic>
          <p:pic>
            <p:nvPicPr>
              <p:cNvPr id="90" name="Google Shape;90;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91" name="Google Shape;91;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92" name="Google Shape;92;p4"/>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93" name="Google Shape;93;p4"/>
          <p:cNvGrpSpPr/>
          <p:nvPr/>
        </p:nvGrpSpPr>
        <p:grpSpPr>
          <a:xfrm>
            <a:off x="-3" y="2743188"/>
            <a:ext cx="4381556" cy="2524130"/>
            <a:chOff x="4364072" y="-3213"/>
            <a:chExt cx="4381556" cy="2524130"/>
          </a:xfrm>
        </p:grpSpPr>
        <p:grpSp>
          <p:nvGrpSpPr>
            <p:cNvPr id="94" name="Google Shape;94;p4"/>
            <p:cNvGrpSpPr/>
            <p:nvPr/>
          </p:nvGrpSpPr>
          <p:grpSpPr>
            <a:xfrm flipH="1">
              <a:off x="4364072" y="2000218"/>
              <a:ext cx="4381556" cy="520699"/>
              <a:chOff x="0" y="0"/>
              <a:chExt cx="7545300" cy="896675"/>
            </a:xfrm>
          </p:grpSpPr>
          <p:pic>
            <p:nvPicPr>
              <p:cNvPr id="95" name="Google Shape;95;p4"/>
              <p:cNvPicPr preferRelativeResize="0"/>
              <p:nvPr/>
            </p:nvPicPr>
            <p:blipFill>
              <a:blip r:embed="rId2">
                <a:alphaModFix/>
              </a:blip>
              <a:stretch>
                <a:fillRect/>
              </a:stretch>
            </p:blipFill>
            <p:spPr>
              <a:xfrm>
                <a:off x="0" y="0"/>
                <a:ext cx="1371975" cy="896675"/>
              </a:xfrm>
              <a:prstGeom prst="rect">
                <a:avLst/>
              </a:prstGeom>
              <a:noFill/>
              <a:ln>
                <a:noFill/>
              </a:ln>
            </p:spPr>
          </p:pic>
          <p:pic>
            <p:nvPicPr>
              <p:cNvPr id="96" name="Google Shape;96;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97" name="Google Shape;97;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98" name="Google Shape;98;p4"/>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99" name="Google Shape;99;p4"/>
            <p:cNvGrpSpPr/>
            <p:nvPr/>
          </p:nvGrpSpPr>
          <p:grpSpPr>
            <a:xfrm flipH="1">
              <a:off x="4762444" y="1600887"/>
              <a:ext cx="3186606" cy="520699"/>
              <a:chOff x="2057775" y="0"/>
              <a:chExt cx="5487525" cy="896675"/>
            </a:xfrm>
          </p:grpSpPr>
          <p:pic>
            <p:nvPicPr>
              <p:cNvPr id="100" name="Google Shape;100;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01" name="Google Shape;101;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02" name="Google Shape;102;p4"/>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103" name="Google Shape;103;p4"/>
            <p:cNvGrpSpPr/>
            <p:nvPr/>
          </p:nvGrpSpPr>
          <p:grpSpPr>
            <a:xfrm flipH="1">
              <a:off x="4364072" y="1198193"/>
              <a:ext cx="3186606" cy="520699"/>
              <a:chOff x="2057775" y="0"/>
              <a:chExt cx="5487525" cy="896675"/>
            </a:xfrm>
          </p:grpSpPr>
          <p:pic>
            <p:nvPicPr>
              <p:cNvPr id="104" name="Google Shape;104;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05" name="Google Shape;105;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06" name="Google Shape;106;p4"/>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107" name="Google Shape;107;p4"/>
            <p:cNvPicPr preferRelativeResize="0"/>
            <p:nvPr/>
          </p:nvPicPr>
          <p:blipFill>
            <a:blip r:embed="rId2">
              <a:alphaModFix/>
            </a:blip>
            <a:stretch>
              <a:fillRect/>
            </a:stretch>
          </p:blipFill>
          <p:spPr>
            <a:xfrm flipH="1">
              <a:off x="4762444" y="798862"/>
              <a:ext cx="796706" cy="520699"/>
            </a:xfrm>
            <a:prstGeom prst="rect">
              <a:avLst/>
            </a:prstGeom>
            <a:noFill/>
            <a:ln>
              <a:noFill/>
            </a:ln>
          </p:spPr>
        </p:pic>
        <p:grpSp>
          <p:nvGrpSpPr>
            <p:cNvPr id="108" name="Google Shape;108;p4"/>
            <p:cNvGrpSpPr/>
            <p:nvPr/>
          </p:nvGrpSpPr>
          <p:grpSpPr>
            <a:xfrm flipH="1">
              <a:off x="4364072" y="396118"/>
              <a:ext cx="1991656" cy="520699"/>
              <a:chOff x="4115550" y="0"/>
              <a:chExt cx="3429750" cy="896675"/>
            </a:xfrm>
          </p:grpSpPr>
          <p:pic>
            <p:nvPicPr>
              <p:cNvPr id="109" name="Google Shape;109;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10" name="Google Shape;110;p4"/>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111" name="Google Shape;111;p4"/>
            <p:cNvPicPr preferRelativeResize="0"/>
            <p:nvPr/>
          </p:nvPicPr>
          <p:blipFill>
            <a:blip r:embed="rId2">
              <a:alphaModFix/>
            </a:blip>
            <a:stretch>
              <a:fillRect/>
            </a:stretch>
          </p:blipFill>
          <p:spPr>
            <a:xfrm flipH="1">
              <a:off x="4762444" y="-3213"/>
              <a:ext cx="796706" cy="520699"/>
            </a:xfrm>
            <a:prstGeom prst="rect">
              <a:avLst/>
            </a:prstGeom>
            <a:noFill/>
            <a:ln>
              <a:noFill/>
            </a:ln>
          </p:spPr>
        </p:pic>
      </p:grpSp>
      <p:sp>
        <p:nvSpPr>
          <p:cNvPr id="112" name="Google Shape;112;p4"/>
          <p:cNvSpPr txBox="1"/>
          <p:nvPr>
            <p:ph idx="1" type="body"/>
          </p:nvPr>
        </p:nvSpPr>
        <p:spPr>
          <a:xfrm>
            <a:off x="2487650" y="1218025"/>
            <a:ext cx="4168800" cy="2707500"/>
          </a:xfrm>
          <a:prstGeom prst="rect">
            <a:avLst/>
          </a:prstGeom>
        </p:spPr>
        <p:txBody>
          <a:bodyPr anchorCtr="0" anchor="ctr" bIns="0" lIns="0" spcFirstLastPara="1" rIns="0" wrap="square" tIns="0">
            <a:noAutofit/>
          </a:bodyPr>
          <a:lstStyle>
            <a:lvl1pPr indent="-381000" lvl="0" marL="457200" rtl="0" algn="ctr">
              <a:spcBef>
                <a:spcPts val="600"/>
              </a:spcBef>
              <a:spcAft>
                <a:spcPts val="0"/>
              </a:spcAft>
              <a:buSzPts val="2400"/>
              <a:buFont typeface="Montserrat"/>
              <a:buChar char="❑"/>
              <a:defRPr b="1" sz="2400">
                <a:latin typeface="Montserrat"/>
                <a:ea typeface="Montserrat"/>
                <a:cs typeface="Montserrat"/>
                <a:sym typeface="Montserrat"/>
              </a:defRPr>
            </a:lvl1pPr>
            <a:lvl2pPr indent="-381000" lvl="1" marL="914400" rtl="0" algn="ctr">
              <a:spcBef>
                <a:spcPts val="600"/>
              </a:spcBef>
              <a:spcAft>
                <a:spcPts val="0"/>
              </a:spcAft>
              <a:buSzPts val="2400"/>
              <a:buFont typeface="Montserrat"/>
              <a:buChar char="❏"/>
              <a:defRPr b="1" sz="2400">
                <a:latin typeface="Montserrat"/>
                <a:ea typeface="Montserrat"/>
                <a:cs typeface="Montserrat"/>
                <a:sym typeface="Montserrat"/>
              </a:defRPr>
            </a:lvl2pPr>
            <a:lvl3pPr indent="-381000" lvl="2" marL="1371600" rtl="0" algn="ctr">
              <a:spcBef>
                <a:spcPts val="600"/>
              </a:spcBef>
              <a:spcAft>
                <a:spcPts val="0"/>
              </a:spcAft>
              <a:buSzPts val="2400"/>
              <a:buFont typeface="Montserrat"/>
              <a:buChar char="❏"/>
              <a:defRPr b="1" sz="2400">
                <a:latin typeface="Montserrat"/>
                <a:ea typeface="Montserrat"/>
                <a:cs typeface="Montserrat"/>
                <a:sym typeface="Montserrat"/>
              </a:defRPr>
            </a:lvl3pPr>
            <a:lvl4pPr indent="-381000" lvl="3" marL="1828800" rtl="0" algn="ctr">
              <a:spcBef>
                <a:spcPts val="600"/>
              </a:spcBef>
              <a:spcAft>
                <a:spcPts val="0"/>
              </a:spcAft>
              <a:buSzPts val="2400"/>
              <a:buFont typeface="Montserrat"/>
              <a:buChar char="❏"/>
              <a:defRPr b="1" sz="2400">
                <a:latin typeface="Montserrat"/>
                <a:ea typeface="Montserrat"/>
                <a:cs typeface="Montserrat"/>
                <a:sym typeface="Montserrat"/>
              </a:defRPr>
            </a:lvl4pPr>
            <a:lvl5pPr indent="-381000" lvl="4" marL="2286000" rtl="0" algn="ctr">
              <a:spcBef>
                <a:spcPts val="600"/>
              </a:spcBef>
              <a:spcAft>
                <a:spcPts val="0"/>
              </a:spcAft>
              <a:buSzPts val="2400"/>
              <a:buFont typeface="Montserrat"/>
              <a:buChar char="❏"/>
              <a:defRPr b="1" sz="2400">
                <a:latin typeface="Montserrat"/>
                <a:ea typeface="Montserrat"/>
                <a:cs typeface="Montserrat"/>
                <a:sym typeface="Montserrat"/>
              </a:defRPr>
            </a:lvl5pPr>
            <a:lvl6pPr indent="-381000" lvl="5" marL="2743200" rtl="0" algn="ctr">
              <a:spcBef>
                <a:spcPts val="600"/>
              </a:spcBef>
              <a:spcAft>
                <a:spcPts val="0"/>
              </a:spcAft>
              <a:buSzPts val="2400"/>
              <a:buFont typeface="Montserrat"/>
              <a:buChar char="❏"/>
              <a:defRPr b="1" sz="2400">
                <a:latin typeface="Montserrat"/>
                <a:ea typeface="Montserrat"/>
                <a:cs typeface="Montserrat"/>
                <a:sym typeface="Montserrat"/>
              </a:defRPr>
            </a:lvl6pPr>
            <a:lvl7pPr indent="-381000" lvl="6" marL="3200400" rtl="0" algn="ctr">
              <a:spcBef>
                <a:spcPts val="600"/>
              </a:spcBef>
              <a:spcAft>
                <a:spcPts val="0"/>
              </a:spcAft>
              <a:buSzPts val="2400"/>
              <a:buFont typeface="Montserrat"/>
              <a:buChar char="❏"/>
              <a:defRPr b="1" sz="2400">
                <a:latin typeface="Montserrat"/>
                <a:ea typeface="Montserrat"/>
                <a:cs typeface="Montserrat"/>
                <a:sym typeface="Montserrat"/>
              </a:defRPr>
            </a:lvl7pPr>
            <a:lvl8pPr indent="-381000" lvl="7" marL="3657600" rtl="0" algn="ctr">
              <a:spcBef>
                <a:spcPts val="600"/>
              </a:spcBef>
              <a:spcAft>
                <a:spcPts val="0"/>
              </a:spcAft>
              <a:buSzPts val="2400"/>
              <a:buFont typeface="Montserrat"/>
              <a:buChar char="❏"/>
              <a:defRPr b="1" sz="2400">
                <a:latin typeface="Montserrat"/>
                <a:ea typeface="Montserrat"/>
                <a:cs typeface="Montserrat"/>
                <a:sym typeface="Montserrat"/>
              </a:defRPr>
            </a:lvl8pPr>
            <a:lvl9pPr indent="-381000" lvl="8" marL="4114800" algn="ctr">
              <a:spcBef>
                <a:spcPts val="600"/>
              </a:spcBef>
              <a:spcAft>
                <a:spcPts val="0"/>
              </a:spcAft>
              <a:buSzPts val="2400"/>
              <a:buFont typeface="Montserrat"/>
              <a:buChar char="❏"/>
              <a:defRPr b="1" sz="2400">
                <a:latin typeface="Montserrat"/>
                <a:ea typeface="Montserrat"/>
                <a:cs typeface="Montserrat"/>
                <a:sym typeface="Montserrat"/>
              </a:defRPr>
            </a:lvl9pPr>
          </a:lstStyle>
          <a:p/>
        </p:txBody>
      </p:sp>
      <p:sp>
        <p:nvSpPr>
          <p:cNvPr id="113" name="Google Shape;113;p4"/>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14" name="Shape 114"/>
        <p:cNvGrpSpPr/>
        <p:nvPr/>
      </p:nvGrpSpPr>
      <p:grpSpPr>
        <a:xfrm>
          <a:off x="0" y="0"/>
          <a:ext cx="0" cy="0"/>
          <a:chOff x="0" y="0"/>
          <a:chExt cx="0" cy="0"/>
        </a:xfrm>
      </p:grpSpPr>
      <p:grpSp>
        <p:nvGrpSpPr>
          <p:cNvPr id="115" name="Google Shape;115;p5"/>
          <p:cNvGrpSpPr/>
          <p:nvPr/>
        </p:nvGrpSpPr>
        <p:grpSpPr>
          <a:xfrm flipH="1">
            <a:off x="4363774" y="-3213"/>
            <a:ext cx="4780226" cy="2116171"/>
            <a:chOff x="0" y="0"/>
            <a:chExt cx="5072935" cy="2245751"/>
          </a:xfrm>
        </p:grpSpPr>
        <p:pic>
          <p:nvPicPr>
            <p:cNvPr id="116" name="Google Shape;116;p5"/>
            <p:cNvPicPr preferRelativeResize="0"/>
            <p:nvPr/>
          </p:nvPicPr>
          <p:blipFill>
            <a:blip r:embed="rId2">
              <a:alphaModFix/>
            </a:blip>
            <a:stretch>
              <a:fillRect/>
            </a:stretch>
          </p:blipFill>
          <p:spPr>
            <a:xfrm>
              <a:off x="0" y="1693130"/>
              <a:ext cx="845548" cy="552621"/>
            </a:xfrm>
            <a:prstGeom prst="rect">
              <a:avLst/>
            </a:prstGeom>
            <a:noFill/>
            <a:ln>
              <a:noFill/>
            </a:ln>
          </p:spPr>
        </p:pic>
        <p:pic>
          <p:nvPicPr>
            <p:cNvPr id="117" name="Google Shape;117;p5"/>
            <p:cNvPicPr preferRelativeResize="0"/>
            <p:nvPr/>
          </p:nvPicPr>
          <p:blipFill>
            <a:blip r:embed="rId2">
              <a:alphaModFix/>
            </a:blip>
            <a:stretch>
              <a:fillRect/>
            </a:stretch>
          </p:blipFill>
          <p:spPr>
            <a:xfrm>
              <a:off x="422766" y="1270348"/>
              <a:ext cx="845548" cy="552621"/>
            </a:xfrm>
            <a:prstGeom prst="rect">
              <a:avLst/>
            </a:prstGeom>
            <a:noFill/>
            <a:ln>
              <a:noFill/>
            </a:ln>
          </p:spPr>
        </p:pic>
        <p:grpSp>
          <p:nvGrpSpPr>
            <p:cNvPr id="118" name="Google Shape;118;p5"/>
            <p:cNvGrpSpPr/>
            <p:nvPr/>
          </p:nvGrpSpPr>
          <p:grpSpPr>
            <a:xfrm>
              <a:off x="0" y="846565"/>
              <a:ext cx="3381962" cy="552621"/>
              <a:chOff x="0" y="0"/>
              <a:chExt cx="5487525" cy="896675"/>
            </a:xfrm>
          </p:grpSpPr>
          <p:pic>
            <p:nvPicPr>
              <p:cNvPr id="119" name="Google Shape;119;p5"/>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20" name="Google Shape;120;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21" name="Google Shape;121;p5"/>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22" name="Google Shape;122;p5"/>
            <p:cNvGrpSpPr/>
            <p:nvPr/>
          </p:nvGrpSpPr>
          <p:grpSpPr>
            <a:xfrm>
              <a:off x="422766" y="423783"/>
              <a:ext cx="4650168" cy="552621"/>
              <a:chOff x="0" y="0"/>
              <a:chExt cx="7545300" cy="896675"/>
            </a:xfrm>
          </p:grpSpPr>
          <p:pic>
            <p:nvPicPr>
              <p:cNvPr id="123" name="Google Shape;123;p5"/>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24" name="Google Shape;124;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25" name="Google Shape;125;p5"/>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26" name="Google Shape;126;p5"/>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127" name="Google Shape;127;p5"/>
            <p:cNvGrpSpPr/>
            <p:nvPr/>
          </p:nvGrpSpPr>
          <p:grpSpPr>
            <a:xfrm>
              <a:off x="0" y="0"/>
              <a:ext cx="4650168" cy="552621"/>
              <a:chOff x="0" y="0"/>
              <a:chExt cx="7545300" cy="896675"/>
            </a:xfrm>
          </p:grpSpPr>
          <p:pic>
            <p:nvPicPr>
              <p:cNvPr id="128" name="Google Shape;128;p5"/>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29" name="Google Shape;129;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30" name="Google Shape;130;p5"/>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31" name="Google Shape;131;p5"/>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132" name="Google Shape;132;p5"/>
          <p:cNvGrpSpPr/>
          <p:nvPr/>
        </p:nvGrpSpPr>
        <p:grpSpPr>
          <a:xfrm flipH="1">
            <a:off x="6" y="3953174"/>
            <a:ext cx="2390164" cy="1318453"/>
            <a:chOff x="6607482" y="3879952"/>
            <a:chExt cx="2536521" cy="1399186"/>
          </a:xfrm>
        </p:grpSpPr>
        <p:grpSp>
          <p:nvGrpSpPr>
            <p:cNvPr id="133" name="Google Shape;133;p5"/>
            <p:cNvGrpSpPr/>
            <p:nvPr/>
          </p:nvGrpSpPr>
          <p:grpSpPr>
            <a:xfrm>
              <a:off x="6607482" y="4726517"/>
              <a:ext cx="2113755" cy="552621"/>
              <a:chOff x="2057775" y="0"/>
              <a:chExt cx="3429750" cy="896675"/>
            </a:xfrm>
          </p:grpSpPr>
          <p:pic>
            <p:nvPicPr>
              <p:cNvPr id="134" name="Google Shape;134;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35" name="Google Shape;135;p5"/>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36" name="Google Shape;136;p5"/>
            <p:cNvGrpSpPr/>
            <p:nvPr/>
          </p:nvGrpSpPr>
          <p:grpSpPr>
            <a:xfrm>
              <a:off x="7030248" y="4303735"/>
              <a:ext cx="2113755" cy="552621"/>
              <a:chOff x="2057775" y="0"/>
              <a:chExt cx="3429750" cy="896675"/>
            </a:xfrm>
          </p:grpSpPr>
          <p:pic>
            <p:nvPicPr>
              <p:cNvPr id="137" name="Google Shape;137;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38" name="Google Shape;138;p5"/>
              <p:cNvPicPr preferRelativeResize="0"/>
              <p:nvPr/>
            </p:nvPicPr>
            <p:blipFill>
              <a:blip r:embed="rId2">
                <a:alphaModFix/>
              </a:blip>
              <a:stretch>
                <a:fillRect/>
              </a:stretch>
            </p:blipFill>
            <p:spPr>
              <a:xfrm>
                <a:off x="4115550" y="0"/>
                <a:ext cx="1371975" cy="896675"/>
              </a:xfrm>
              <a:prstGeom prst="rect">
                <a:avLst/>
              </a:prstGeom>
              <a:noFill/>
              <a:ln>
                <a:noFill/>
              </a:ln>
            </p:spPr>
          </p:pic>
        </p:grpSp>
        <p:pic>
          <p:nvPicPr>
            <p:cNvPr id="139" name="Google Shape;139;p5"/>
            <p:cNvPicPr preferRelativeResize="0"/>
            <p:nvPr/>
          </p:nvPicPr>
          <p:blipFill>
            <a:blip r:embed="rId2">
              <a:alphaModFix/>
            </a:blip>
            <a:stretch>
              <a:fillRect/>
            </a:stretch>
          </p:blipFill>
          <p:spPr>
            <a:xfrm>
              <a:off x="7875688" y="3879952"/>
              <a:ext cx="845548" cy="552621"/>
            </a:xfrm>
            <a:prstGeom prst="rect">
              <a:avLst/>
            </a:prstGeom>
            <a:noFill/>
            <a:ln>
              <a:noFill/>
            </a:ln>
          </p:spPr>
        </p:pic>
      </p:grpSp>
      <p:sp>
        <p:nvSpPr>
          <p:cNvPr id="140" name="Google Shape;140;p5"/>
          <p:cNvSpPr txBox="1"/>
          <p:nvPr>
            <p:ph type="title"/>
          </p:nvPr>
        </p:nvSpPr>
        <p:spPr>
          <a:xfrm>
            <a:off x="776450" y="402700"/>
            <a:ext cx="3587400" cy="856800"/>
          </a:xfrm>
          <a:prstGeom prst="rect">
            <a:avLst/>
          </a:prstGeom>
        </p:spPr>
        <p:txBody>
          <a:bodyPr anchorCtr="0" anchor="b" bIns="0" lIns="0" spcFirstLastPara="1" rIns="0" wrap="square" tIns="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41" name="Google Shape;141;p5"/>
          <p:cNvSpPr txBox="1"/>
          <p:nvPr>
            <p:ph idx="1" type="body"/>
          </p:nvPr>
        </p:nvSpPr>
        <p:spPr>
          <a:xfrm>
            <a:off x="776450" y="1524375"/>
            <a:ext cx="7591200" cy="29325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a:lvl1pPr>
            <a:lvl2pPr indent="-355600" lvl="1" marL="914400">
              <a:spcBef>
                <a:spcPts val="600"/>
              </a:spcBef>
              <a:spcAft>
                <a:spcPts val="0"/>
              </a:spcAft>
              <a:buSzPts val="2000"/>
              <a:buChar char="❏"/>
              <a:defRPr/>
            </a:lvl2pPr>
            <a:lvl3pPr indent="-355600" lvl="2" marL="1371600">
              <a:spcBef>
                <a:spcPts val="600"/>
              </a:spcBef>
              <a:spcAft>
                <a:spcPts val="0"/>
              </a:spcAft>
              <a:buSzPts val="2000"/>
              <a:buChar char="❏"/>
              <a:defRPr/>
            </a:lvl3pPr>
            <a:lvl4pPr indent="-355600" lvl="3" marL="1828800">
              <a:spcBef>
                <a:spcPts val="600"/>
              </a:spcBef>
              <a:spcAft>
                <a:spcPts val="0"/>
              </a:spcAft>
              <a:buSzPts val="2000"/>
              <a:buChar char="❏"/>
              <a:defRPr/>
            </a:lvl4pPr>
            <a:lvl5pPr indent="-355600" lvl="4" marL="2286000">
              <a:spcBef>
                <a:spcPts val="600"/>
              </a:spcBef>
              <a:spcAft>
                <a:spcPts val="0"/>
              </a:spcAft>
              <a:buSzPts val="2000"/>
              <a:buChar char="❏"/>
              <a:defRPr/>
            </a:lvl5pPr>
            <a:lvl6pPr indent="-355600" lvl="5" marL="2743200">
              <a:spcBef>
                <a:spcPts val="600"/>
              </a:spcBef>
              <a:spcAft>
                <a:spcPts val="0"/>
              </a:spcAft>
              <a:buSzPts val="2000"/>
              <a:buChar char="❏"/>
              <a:defRPr/>
            </a:lvl6pPr>
            <a:lvl7pPr indent="-355600" lvl="6" marL="3200400">
              <a:spcBef>
                <a:spcPts val="600"/>
              </a:spcBef>
              <a:spcAft>
                <a:spcPts val="0"/>
              </a:spcAft>
              <a:buSzPts val="2000"/>
              <a:buChar char="❏"/>
              <a:defRPr/>
            </a:lvl7pPr>
            <a:lvl8pPr indent="-355600" lvl="7" marL="3657600">
              <a:spcBef>
                <a:spcPts val="600"/>
              </a:spcBef>
              <a:spcAft>
                <a:spcPts val="0"/>
              </a:spcAft>
              <a:buSzPts val="2000"/>
              <a:buChar char="❏"/>
              <a:defRPr/>
            </a:lvl8pPr>
            <a:lvl9pPr indent="-355600" lvl="8" marL="4114800">
              <a:spcBef>
                <a:spcPts val="600"/>
              </a:spcBef>
              <a:spcAft>
                <a:spcPts val="0"/>
              </a:spcAft>
              <a:buSzPts val="2000"/>
              <a:buChar char="❏"/>
              <a:defRPr/>
            </a:lvl9pPr>
          </a:lstStyle>
          <a:p/>
        </p:txBody>
      </p:sp>
      <p:sp>
        <p:nvSpPr>
          <p:cNvPr id="142" name="Google Shape;142;p5"/>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43" name="Shape 143"/>
        <p:cNvGrpSpPr/>
        <p:nvPr/>
      </p:nvGrpSpPr>
      <p:grpSpPr>
        <a:xfrm>
          <a:off x="0" y="0"/>
          <a:ext cx="0" cy="0"/>
          <a:chOff x="0" y="0"/>
          <a:chExt cx="0" cy="0"/>
        </a:xfrm>
      </p:grpSpPr>
      <p:grpSp>
        <p:nvGrpSpPr>
          <p:cNvPr id="144" name="Google Shape;144;p6"/>
          <p:cNvGrpSpPr/>
          <p:nvPr/>
        </p:nvGrpSpPr>
        <p:grpSpPr>
          <a:xfrm flipH="1">
            <a:off x="4363774" y="-3213"/>
            <a:ext cx="4780226" cy="2116171"/>
            <a:chOff x="0" y="0"/>
            <a:chExt cx="5072935" cy="2245751"/>
          </a:xfrm>
        </p:grpSpPr>
        <p:pic>
          <p:nvPicPr>
            <p:cNvPr id="145" name="Google Shape;145;p6"/>
            <p:cNvPicPr preferRelativeResize="0"/>
            <p:nvPr/>
          </p:nvPicPr>
          <p:blipFill>
            <a:blip r:embed="rId2">
              <a:alphaModFix/>
            </a:blip>
            <a:stretch>
              <a:fillRect/>
            </a:stretch>
          </p:blipFill>
          <p:spPr>
            <a:xfrm>
              <a:off x="0" y="1693130"/>
              <a:ext cx="845548" cy="552621"/>
            </a:xfrm>
            <a:prstGeom prst="rect">
              <a:avLst/>
            </a:prstGeom>
            <a:noFill/>
            <a:ln>
              <a:noFill/>
            </a:ln>
          </p:spPr>
        </p:pic>
        <p:pic>
          <p:nvPicPr>
            <p:cNvPr id="146" name="Google Shape;146;p6"/>
            <p:cNvPicPr preferRelativeResize="0"/>
            <p:nvPr/>
          </p:nvPicPr>
          <p:blipFill>
            <a:blip r:embed="rId2">
              <a:alphaModFix/>
            </a:blip>
            <a:stretch>
              <a:fillRect/>
            </a:stretch>
          </p:blipFill>
          <p:spPr>
            <a:xfrm>
              <a:off x="422766" y="1270348"/>
              <a:ext cx="845548" cy="552621"/>
            </a:xfrm>
            <a:prstGeom prst="rect">
              <a:avLst/>
            </a:prstGeom>
            <a:noFill/>
            <a:ln>
              <a:noFill/>
            </a:ln>
          </p:spPr>
        </p:pic>
        <p:grpSp>
          <p:nvGrpSpPr>
            <p:cNvPr id="147" name="Google Shape;147;p6"/>
            <p:cNvGrpSpPr/>
            <p:nvPr/>
          </p:nvGrpSpPr>
          <p:grpSpPr>
            <a:xfrm>
              <a:off x="0" y="846565"/>
              <a:ext cx="3381962" cy="552621"/>
              <a:chOff x="0" y="0"/>
              <a:chExt cx="5487525" cy="896675"/>
            </a:xfrm>
          </p:grpSpPr>
          <p:pic>
            <p:nvPicPr>
              <p:cNvPr id="148" name="Google Shape;148;p6"/>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49" name="Google Shape;149;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50" name="Google Shape;150;p6"/>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51" name="Google Shape;151;p6"/>
            <p:cNvGrpSpPr/>
            <p:nvPr/>
          </p:nvGrpSpPr>
          <p:grpSpPr>
            <a:xfrm>
              <a:off x="422766" y="423783"/>
              <a:ext cx="4650168" cy="552621"/>
              <a:chOff x="0" y="0"/>
              <a:chExt cx="7545300" cy="896675"/>
            </a:xfrm>
          </p:grpSpPr>
          <p:pic>
            <p:nvPicPr>
              <p:cNvPr id="152" name="Google Shape;152;p6"/>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53" name="Google Shape;153;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54" name="Google Shape;154;p6"/>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55" name="Google Shape;155;p6"/>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156" name="Google Shape;156;p6"/>
            <p:cNvGrpSpPr/>
            <p:nvPr/>
          </p:nvGrpSpPr>
          <p:grpSpPr>
            <a:xfrm>
              <a:off x="0" y="0"/>
              <a:ext cx="4650168" cy="552621"/>
              <a:chOff x="0" y="0"/>
              <a:chExt cx="7545300" cy="896675"/>
            </a:xfrm>
          </p:grpSpPr>
          <p:pic>
            <p:nvPicPr>
              <p:cNvPr id="157" name="Google Shape;157;p6"/>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58" name="Google Shape;158;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59" name="Google Shape;159;p6"/>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60" name="Google Shape;160;p6"/>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161" name="Google Shape;161;p6"/>
          <p:cNvGrpSpPr/>
          <p:nvPr/>
        </p:nvGrpSpPr>
        <p:grpSpPr>
          <a:xfrm flipH="1">
            <a:off x="6" y="3953174"/>
            <a:ext cx="2390164" cy="1318453"/>
            <a:chOff x="6607482" y="3879952"/>
            <a:chExt cx="2536521" cy="1399186"/>
          </a:xfrm>
        </p:grpSpPr>
        <p:grpSp>
          <p:nvGrpSpPr>
            <p:cNvPr id="162" name="Google Shape;162;p6"/>
            <p:cNvGrpSpPr/>
            <p:nvPr/>
          </p:nvGrpSpPr>
          <p:grpSpPr>
            <a:xfrm>
              <a:off x="6607482" y="4726517"/>
              <a:ext cx="2113755" cy="552621"/>
              <a:chOff x="2057775" y="0"/>
              <a:chExt cx="3429750" cy="896675"/>
            </a:xfrm>
          </p:grpSpPr>
          <p:pic>
            <p:nvPicPr>
              <p:cNvPr id="163" name="Google Shape;163;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64" name="Google Shape;164;p6"/>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65" name="Google Shape;165;p6"/>
            <p:cNvGrpSpPr/>
            <p:nvPr/>
          </p:nvGrpSpPr>
          <p:grpSpPr>
            <a:xfrm>
              <a:off x="7030248" y="4303735"/>
              <a:ext cx="2113755" cy="552621"/>
              <a:chOff x="2057775" y="0"/>
              <a:chExt cx="3429750" cy="896675"/>
            </a:xfrm>
          </p:grpSpPr>
          <p:pic>
            <p:nvPicPr>
              <p:cNvPr id="166" name="Google Shape;166;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67" name="Google Shape;167;p6"/>
              <p:cNvPicPr preferRelativeResize="0"/>
              <p:nvPr/>
            </p:nvPicPr>
            <p:blipFill>
              <a:blip r:embed="rId2">
                <a:alphaModFix/>
              </a:blip>
              <a:stretch>
                <a:fillRect/>
              </a:stretch>
            </p:blipFill>
            <p:spPr>
              <a:xfrm>
                <a:off x="4115550" y="0"/>
                <a:ext cx="1371975" cy="896675"/>
              </a:xfrm>
              <a:prstGeom prst="rect">
                <a:avLst/>
              </a:prstGeom>
              <a:noFill/>
              <a:ln>
                <a:noFill/>
              </a:ln>
            </p:spPr>
          </p:pic>
        </p:grpSp>
        <p:pic>
          <p:nvPicPr>
            <p:cNvPr id="168" name="Google Shape;168;p6"/>
            <p:cNvPicPr preferRelativeResize="0"/>
            <p:nvPr/>
          </p:nvPicPr>
          <p:blipFill>
            <a:blip r:embed="rId2">
              <a:alphaModFix/>
            </a:blip>
            <a:stretch>
              <a:fillRect/>
            </a:stretch>
          </p:blipFill>
          <p:spPr>
            <a:xfrm>
              <a:off x="7875688" y="3879952"/>
              <a:ext cx="845548" cy="552621"/>
            </a:xfrm>
            <a:prstGeom prst="rect">
              <a:avLst/>
            </a:prstGeom>
            <a:noFill/>
            <a:ln>
              <a:noFill/>
            </a:ln>
          </p:spPr>
        </p:pic>
      </p:grpSp>
      <p:sp>
        <p:nvSpPr>
          <p:cNvPr id="169" name="Google Shape;169;p6"/>
          <p:cNvSpPr txBox="1"/>
          <p:nvPr>
            <p:ph type="title"/>
          </p:nvPr>
        </p:nvSpPr>
        <p:spPr>
          <a:xfrm>
            <a:off x="776450" y="402700"/>
            <a:ext cx="3587400" cy="856800"/>
          </a:xfrm>
          <a:prstGeom prst="rect">
            <a:avLst/>
          </a:prstGeom>
        </p:spPr>
        <p:txBody>
          <a:bodyPr anchorCtr="0" anchor="b" bIns="0" lIns="0" spcFirstLastPara="1" rIns="0" wrap="square" tIns="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70" name="Google Shape;170;p6"/>
          <p:cNvSpPr txBox="1"/>
          <p:nvPr>
            <p:ph idx="1" type="body"/>
          </p:nvPr>
        </p:nvSpPr>
        <p:spPr>
          <a:xfrm>
            <a:off x="776450" y="1524375"/>
            <a:ext cx="3587400" cy="3077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a:lvl1pPr>
            <a:lvl2pPr indent="-355600" lvl="1" marL="914400">
              <a:spcBef>
                <a:spcPts val="600"/>
              </a:spcBef>
              <a:spcAft>
                <a:spcPts val="0"/>
              </a:spcAft>
              <a:buSzPts val="2000"/>
              <a:buChar char="❏"/>
              <a:defRPr/>
            </a:lvl2pPr>
            <a:lvl3pPr indent="-355600" lvl="2" marL="1371600">
              <a:spcBef>
                <a:spcPts val="600"/>
              </a:spcBef>
              <a:spcAft>
                <a:spcPts val="0"/>
              </a:spcAft>
              <a:buSzPts val="2000"/>
              <a:buChar char="❏"/>
              <a:defRPr/>
            </a:lvl3pPr>
            <a:lvl4pPr indent="-355600" lvl="3" marL="1828800">
              <a:spcBef>
                <a:spcPts val="600"/>
              </a:spcBef>
              <a:spcAft>
                <a:spcPts val="0"/>
              </a:spcAft>
              <a:buSzPts val="2000"/>
              <a:buChar char="❏"/>
              <a:defRPr/>
            </a:lvl4pPr>
            <a:lvl5pPr indent="-355600" lvl="4" marL="2286000">
              <a:spcBef>
                <a:spcPts val="600"/>
              </a:spcBef>
              <a:spcAft>
                <a:spcPts val="0"/>
              </a:spcAft>
              <a:buSzPts val="2000"/>
              <a:buChar char="❏"/>
              <a:defRPr/>
            </a:lvl5pPr>
            <a:lvl6pPr indent="-355600" lvl="5" marL="2743200">
              <a:spcBef>
                <a:spcPts val="600"/>
              </a:spcBef>
              <a:spcAft>
                <a:spcPts val="0"/>
              </a:spcAft>
              <a:buSzPts val="2000"/>
              <a:buChar char="❏"/>
              <a:defRPr/>
            </a:lvl6pPr>
            <a:lvl7pPr indent="-355600" lvl="6" marL="3200400">
              <a:spcBef>
                <a:spcPts val="600"/>
              </a:spcBef>
              <a:spcAft>
                <a:spcPts val="0"/>
              </a:spcAft>
              <a:buSzPts val="2000"/>
              <a:buChar char="❏"/>
              <a:defRPr/>
            </a:lvl7pPr>
            <a:lvl8pPr indent="-355600" lvl="7" marL="3657600">
              <a:spcBef>
                <a:spcPts val="600"/>
              </a:spcBef>
              <a:spcAft>
                <a:spcPts val="0"/>
              </a:spcAft>
              <a:buSzPts val="2000"/>
              <a:buChar char="❏"/>
              <a:defRPr/>
            </a:lvl8pPr>
            <a:lvl9pPr indent="-355600" lvl="8" marL="4114800">
              <a:spcBef>
                <a:spcPts val="600"/>
              </a:spcBef>
              <a:spcAft>
                <a:spcPts val="0"/>
              </a:spcAft>
              <a:buSzPts val="2000"/>
              <a:buChar char="❏"/>
              <a:defRPr/>
            </a:lvl9pPr>
          </a:lstStyle>
          <a:p/>
        </p:txBody>
      </p:sp>
      <p:sp>
        <p:nvSpPr>
          <p:cNvPr id="171" name="Google Shape;171;p6"/>
          <p:cNvSpPr txBox="1"/>
          <p:nvPr>
            <p:ph idx="2" type="body"/>
          </p:nvPr>
        </p:nvSpPr>
        <p:spPr>
          <a:xfrm>
            <a:off x="4780150" y="1524375"/>
            <a:ext cx="3587400" cy="3077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a:lvl1pPr>
            <a:lvl2pPr indent="-355600" lvl="1" marL="914400">
              <a:spcBef>
                <a:spcPts val="600"/>
              </a:spcBef>
              <a:spcAft>
                <a:spcPts val="0"/>
              </a:spcAft>
              <a:buSzPts val="2000"/>
              <a:buChar char="❏"/>
              <a:defRPr/>
            </a:lvl2pPr>
            <a:lvl3pPr indent="-355600" lvl="2" marL="1371600">
              <a:spcBef>
                <a:spcPts val="600"/>
              </a:spcBef>
              <a:spcAft>
                <a:spcPts val="0"/>
              </a:spcAft>
              <a:buSzPts val="2000"/>
              <a:buChar char="❏"/>
              <a:defRPr/>
            </a:lvl3pPr>
            <a:lvl4pPr indent="-355600" lvl="3" marL="1828800">
              <a:spcBef>
                <a:spcPts val="600"/>
              </a:spcBef>
              <a:spcAft>
                <a:spcPts val="0"/>
              </a:spcAft>
              <a:buSzPts val="2000"/>
              <a:buChar char="❏"/>
              <a:defRPr/>
            </a:lvl4pPr>
            <a:lvl5pPr indent="-355600" lvl="4" marL="2286000">
              <a:spcBef>
                <a:spcPts val="600"/>
              </a:spcBef>
              <a:spcAft>
                <a:spcPts val="0"/>
              </a:spcAft>
              <a:buSzPts val="2000"/>
              <a:buChar char="❏"/>
              <a:defRPr/>
            </a:lvl5pPr>
            <a:lvl6pPr indent="-355600" lvl="5" marL="2743200">
              <a:spcBef>
                <a:spcPts val="600"/>
              </a:spcBef>
              <a:spcAft>
                <a:spcPts val="0"/>
              </a:spcAft>
              <a:buSzPts val="2000"/>
              <a:buChar char="❏"/>
              <a:defRPr/>
            </a:lvl6pPr>
            <a:lvl7pPr indent="-355600" lvl="6" marL="3200400">
              <a:spcBef>
                <a:spcPts val="600"/>
              </a:spcBef>
              <a:spcAft>
                <a:spcPts val="0"/>
              </a:spcAft>
              <a:buSzPts val="2000"/>
              <a:buChar char="❏"/>
              <a:defRPr/>
            </a:lvl7pPr>
            <a:lvl8pPr indent="-355600" lvl="7" marL="3657600">
              <a:spcBef>
                <a:spcPts val="600"/>
              </a:spcBef>
              <a:spcAft>
                <a:spcPts val="0"/>
              </a:spcAft>
              <a:buSzPts val="2000"/>
              <a:buChar char="❏"/>
              <a:defRPr/>
            </a:lvl8pPr>
            <a:lvl9pPr indent="-355600" lvl="8" marL="4114800">
              <a:spcBef>
                <a:spcPts val="600"/>
              </a:spcBef>
              <a:spcAft>
                <a:spcPts val="0"/>
              </a:spcAft>
              <a:buSzPts val="2000"/>
              <a:buChar char="❏"/>
              <a:defRPr/>
            </a:lvl9pPr>
          </a:lstStyle>
          <a:p/>
        </p:txBody>
      </p:sp>
      <p:sp>
        <p:nvSpPr>
          <p:cNvPr id="172" name="Google Shape;172;p6"/>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73" name="Shape 173"/>
        <p:cNvGrpSpPr/>
        <p:nvPr/>
      </p:nvGrpSpPr>
      <p:grpSpPr>
        <a:xfrm>
          <a:off x="0" y="0"/>
          <a:ext cx="0" cy="0"/>
          <a:chOff x="0" y="0"/>
          <a:chExt cx="0" cy="0"/>
        </a:xfrm>
      </p:grpSpPr>
      <p:grpSp>
        <p:nvGrpSpPr>
          <p:cNvPr id="174" name="Google Shape;174;p7"/>
          <p:cNvGrpSpPr/>
          <p:nvPr/>
        </p:nvGrpSpPr>
        <p:grpSpPr>
          <a:xfrm flipH="1">
            <a:off x="4363774" y="-3213"/>
            <a:ext cx="4780226" cy="2116171"/>
            <a:chOff x="0" y="0"/>
            <a:chExt cx="5072935" cy="2245751"/>
          </a:xfrm>
        </p:grpSpPr>
        <p:pic>
          <p:nvPicPr>
            <p:cNvPr id="175" name="Google Shape;175;p7"/>
            <p:cNvPicPr preferRelativeResize="0"/>
            <p:nvPr/>
          </p:nvPicPr>
          <p:blipFill>
            <a:blip r:embed="rId2">
              <a:alphaModFix/>
            </a:blip>
            <a:stretch>
              <a:fillRect/>
            </a:stretch>
          </p:blipFill>
          <p:spPr>
            <a:xfrm>
              <a:off x="0" y="1693130"/>
              <a:ext cx="845548" cy="552621"/>
            </a:xfrm>
            <a:prstGeom prst="rect">
              <a:avLst/>
            </a:prstGeom>
            <a:noFill/>
            <a:ln>
              <a:noFill/>
            </a:ln>
          </p:spPr>
        </p:pic>
        <p:pic>
          <p:nvPicPr>
            <p:cNvPr id="176" name="Google Shape;176;p7"/>
            <p:cNvPicPr preferRelativeResize="0"/>
            <p:nvPr/>
          </p:nvPicPr>
          <p:blipFill>
            <a:blip r:embed="rId2">
              <a:alphaModFix/>
            </a:blip>
            <a:stretch>
              <a:fillRect/>
            </a:stretch>
          </p:blipFill>
          <p:spPr>
            <a:xfrm>
              <a:off x="422766" y="1270348"/>
              <a:ext cx="845548" cy="552621"/>
            </a:xfrm>
            <a:prstGeom prst="rect">
              <a:avLst/>
            </a:prstGeom>
            <a:noFill/>
            <a:ln>
              <a:noFill/>
            </a:ln>
          </p:spPr>
        </p:pic>
        <p:grpSp>
          <p:nvGrpSpPr>
            <p:cNvPr id="177" name="Google Shape;177;p7"/>
            <p:cNvGrpSpPr/>
            <p:nvPr/>
          </p:nvGrpSpPr>
          <p:grpSpPr>
            <a:xfrm>
              <a:off x="0" y="846565"/>
              <a:ext cx="3381962" cy="552621"/>
              <a:chOff x="0" y="0"/>
              <a:chExt cx="5487525" cy="896675"/>
            </a:xfrm>
          </p:grpSpPr>
          <p:pic>
            <p:nvPicPr>
              <p:cNvPr id="178" name="Google Shape;178;p7"/>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79" name="Google Shape;179;p7"/>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80" name="Google Shape;180;p7"/>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81" name="Google Shape;181;p7"/>
            <p:cNvGrpSpPr/>
            <p:nvPr/>
          </p:nvGrpSpPr>
          <p:grpSpPr>
            <a:xfrm>
              <a:off x="422766" y="423783"/>
              <a:ext cx="4650168" cy="552621"/>
              <a:chOff x="0" y="0"/>
              <a:chExt cx="7545300" cy="896675"/>
            </a:xfrm>
          </p:grpSpPr>
          <p:pic>
            <p:nvPicPr>
              <p:cNvPr id="182" name="Google Shape;182;p7"/>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83" name="Google Shape;183;p7"/>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84" name="Google Shape;184;p7"/>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85" name="Google Shape;185;p7"/>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186" name="Google Shape;186;p7"/>
            <p:cNvGrpSpPr/>
            <p:nvPr/>
          </p:nvGrpSpPr>
          <p:grpSpPr>
            <a:xfrm>
              <a:off x="0" y="0"/>
              <a:ext cx="4650168" cy="552621"/>
              <a:chOff x="0" y="0"/>
              <a:chExt cx="7545300" cy="896675"/>
            </a:xfrm>
          </p:grpSpPr>
          <p:pic>
            <p:nvPicPr>
              <p:cNvPr id="187" name="Google Shape;187;p7"/>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88" name="Google Shape;188;p7"/>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89" name="Google Shape;189;p7"/>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90" name="Google Shape;190;p7"/>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191" name="Google Shape;191;p7"/>
          <p:cNvGrpSpPr/>
          <p:nvPr/>
        </p:nvGrpSpPr>
        <p:grpSpPr>
          <a:xfrm flipH="1">
            <a:off x="6" y="3953174"/>
            <a:ext cx="2390164" cy="1318453"/>
            <a:chOff x="6607482" y="3879952"/>
            <a:chExt cx="2536521" cy="1399186"/>
          </a:xfrm>
        </p:grpSpPr>
        <p:grpSp>
          <p:nvGrpSpPr>
            <p:cNvPr id="192" name="Google Shape;192;p7"/>
            <p:cNvGrpSpPr/>
            <p:nvPr/>
          </p:nvGrpSpPr>
          <p:grpSpPr>
            <a:xfrm>
              <a:off x="6607482" y="4726517"/>
              <a:ext cx="2113755" cy="552621"/>
              <a:chOff x="2057775" y="0"/>
              <a:chExt cx="3429750" cy="896675"/>
            </a:xfrm>
          </p:grpSpPr>
          <p:pic>
            <p:nvPicPr>
              <p:cNvPr id="193" name="Google Shape;193;p7"/>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94" name="Google Shape;194;p7"/>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95" name="Google Shape;195;p7"/>
            <p:cNvGrpSpPr/>
            <p:nvPr/>
          </p:nvGrpSpPr>
          <p:grpSpPr>
            <a:xfrm>
              <a:off x="7030248" y="4303735"/>
              <a:ext cx="2113755" cy="552621"/>
              <a:chOff x="2057775" y="0"/>
              <a:chExt cx="3429750" cy="896675"/>
            </a:xfrm>
          </p:grpSpPr>
          <p:pic>
            <p:nvPicPr>
              <p:cNvPr id="196" name="Google Shape;196;p7"/>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97" name="Google Shape;197;p7"/>
              <p:cNvPicPr preferRelativeResize="0"/>
              <p:nvPr/>
            </p:nvPicPr>
            <p:blipFill>
              <a:blip r:embed="rId2">
                <a:alphaModFix/>
              </a:blip>
              <a:stretch>
                <a:fillRect/>
              </a:stretch>
            </p:blipFill>
            <p:spPr>
              <a:xfrm>
                <a:off x="4115550" y="0"/>
                <a:ext cx="1371975" cy="896675"/>
              </a:xfrm>
              <a:prstGeom prst="rect">
                <a:avLst/>
              </a:prstGeom>
              <a:noFill/>
              <a:ln>
                <a:noFill/>
              </a:ln>
            </p:spPr>
          </p:pic>
        </p:grpSp>
        <p:pic>
          <p:nvPicPr>
            <p:cNvPr id="198" name="Google Shape;198;p7"/>
            <p:cNvPicPr preferRelativeResize="0"/>
            <p:nvPr/>
          </p:nvPicPr>
          <p:blipFill>
            <a:blip r:embed="rId2">
              <a:alphaModFix/>
            </a:blip>
            <a:stretch>
              <a:fillRect/>
            </a:stretch>
          </p:blipFill>
          <p:spPr>
            <a:xfrm>
              <a:off x="7875688" y="3879952"/>
              <a:ext cx="845548" cy="552621"/>
            </a:xfrm>
            <a:prstGeom prst="rect">
              <a:avLst/>
            </a:prstGeom>
            <a:noFill/>
            <a:ln>
              <a:noFill/>
            </a:ln>
          </p:spPr>
        </p:pic>
      </p:grpSp>
      <p:sp>
        <p:nvSpPr>
          <p:cNvPr id="199" name="Google Shape;199;p7"/>
          <p:cNvSpPr txBox="1"/>
          <p:nvPr>
            <p:ph type="title"/>
          </p:nvPr>
        </p:nvSpPr>
        <p:spPr>
          <a:xfrm>
            <a:off x="776450" y="402700"/>
            <a:ext cx="3587400" cy="856800"/>
          </a:xfrm>
          <a:prstGeom prst="rect">
            <a:avLst/>
          </a:prstGeom>
        </p:spPr>
        <p:txBody>
          <a:bodyPr anchorCtr="0" anchor="b"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00" name="Google Shape;200;p7"/>
          <p:cNvSpPr txBox="1"/>
          <p:nvPr>
            <p:ph idx="1" type="body"/>
          </p:nvPr>
        </p:nvSpPr>
        <p:spPr>
          <a:xfrm>
            <a:off x="776450" y="1524375"/>
            <a:ext cx="2327700" cy="30771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201" name="Google Shape;201;p7"/>
          <p:cNvSpPr txBox="1"/>
          <p:nvPr>
            <p:ph idx="2" type="body"/>
          </p:nvPr>
        </p:nvSpPr>
        <p:spPr>
          <a:xfrm>
            <a:off x="3376062" y="1524375"/>
            <a:ext cx="2327700" cy="30771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202" name="Google Shape;202;p7"/>
          <p:cNvSpPr txBox="1"/>
          <p:nvPr>
            <p:ph idx="3" type="body"/>
          </p:nvPr>
        </p:nvSpPr>
        <p:spPr>
          <a:xfrm>
            <a:off x="5975674" y="1524375"/>
            <a:ext cx="2327700" cy="30771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203" name="Google Shape;203;p7"/>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4" name="Shape 204"/>
        <p:cNvGrpSpPr/>
        <p:nvPr/>
      </p:nvGrpSpPr>
      <p:grpSpPr>
        <a:xfrm>
          <a:off x="0" y="0"/>
          <a:ext cx="0" cy="0"/>
          <a:chOff x="0" y="0"/>
          <a:chExt cx="0" cy="0"/>
        </a:xfrm>
      </p:grpSpPr>
      <p:grpSp>
        <p:nvGrpSpPr>
          <p:cNvPr id="205" name="Google Shape;205;p8"/>
          <p:cNvGrpSpPr/>
          <p:nvPr/>
        </p:nvGrpSpPr>
        <p:grpSpPr>
          <a:xfrm flipH="1">
            <a:off x="4363774" y="-3213"/>
            <a:ext cx="4780226" cy="2116171"/>
            <a:chOff x="0" y="0"/>
            <a:chExt cx="5072935" cy="2245751"/>
          </a:xfrm>
        </p:grpSpPr>
        <p:pic>
          <p:nvPicPr>
            <p:cNvPr id="206" name="Google Shape;206;p8"/>
            <p:cNvPicPr preferRelativeResize="0"/>
            <p:nvPr/>
          </p:nvPicPr>
          <p:blipFill>
            <a:blip r:embed="rId2">
              <a:alphaModFix/>
            </a:blip>
            <a:stretch>
              <a:fillRect/>
            </a:stretch>
          </p:blipFill>
          <p:spPr>
            <a:xfrm>
              <a:off x="0" y="1693130"/>
              <a:ext cx="845548" cy="552621"/>
            </a:xfrm>
            <a:prstGeom prst="rect">
              <a:avLst/>
            </a:prstGeom>
            <a:noFill/>
            <a:ln>
              <a:noFill/>
            </a:ln>
          </p:spPr>
        </p:pic>
        <p:pic>
          <p:nvPicPr>
            <p:cNvPr id="207" name="Google Shape;207;p8"/>
            <p:cNvPicPr preferRelativeResize="0"/>
            <p:nvPr/>
          </p:nvPicPr>
          <p:blipFill>
            <a:blip r:embed="rId2">
              <a:alphaModFix/>
            </a:blip>
            <a:stretch>
              <a:fillRect/>
            </a:stretch>
          </p:blipFill>
          <p:spPr>
            <a:xfrm>
              <a:off x="422766" y="1270348"/>
              <a:ext cx="845548" cy="552621"/>
            </a:xfrm>
            <a:prstGeom prst="rect">
              <a:avLst/>
            </a:prstGeom>
            <a:noFill/>
            <a:ln>
              <a:noFill/>
            </a:ln>
          </p:spPr>
        </p:pic>
        <p:grpSp>
          <p:nvGrpSpPr>
            <p:cNvPr id="208" name="Google Shape;208;p8"/>
            <p:cNvGrpSpPr/>
            <p:nvPr/>
          </p:nvGrpSpPr>
          <p:grpSpPr>
            <a:xfrm>
              <a:off x="0" y="846565"/>
              <a:ext cx="3381962" cy="552621"/>
              <a:chOff x="0" y="0"/>
              <a:chExt cx="5487525" cy="896675"/>
            </a:xfrm>
          </p:grpSpPr>
          <p:pic>
            <p:nvPicPr>
              <p:cNvPr id="209" name="Google Shape;209;p8"/>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10" name="Google Shape;210;p8"/>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11" name="Google Shape;211;p8"/>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212" name="Google Shape;212;p8"/>
            <p:cNvGrpSpPr/>
            <p:nvPr/>
          </p:nvGrpSpPr>
          <p:grpSpPr>
            <a:xfrm>
              <a:off x="422766" y="423783"/>
              <a:ext cx="4650168" cy="552621"/>
              <a:chOff x="0" y="0"/>
              <a:chExt cx="7545300" cy="896675"/>
            </a:xfrm>
          </p:grpSpPr>
          <p:pic>
            <p:nvPicPr>
              <p:cNvPr id="213" name="Google Shape;213;p8"/>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14" name="Google Shape;214;p8"/>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15" name="Google Shape;215;p8"/>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16" name="Google Shape;216;p8"/>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17" name="Google Shape;217;p8"/>
            <p:cNvGrpSpPr/>
            <p:nvPr/>
          </p:nvGrpSpPr>
          <p:grpSpPr>
            <a:xfrm>
              <a:off x="0" y="0"/>
              <a:ext cx="4650168" cy="552621"/>
              <a:chOff x="0" y="0"/>
              <a:chExt cx="7545300" cy="896675"/>
            </a:xfrm>
          </p:grpSpPr>
          <p:pic>
            <p:nvPicPr>
              <p:cNvPr id="218" name="Google Shape;218;p8"/>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19" name="Google Shape;219;p8"/>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20" name="Google Shape;220;p8"/>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21" name="Google Shape;221;p8"/>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222" name="Google Shape;222;p8"/>
          <p:cNvGrpSpPr/>
          <p:nvPr/>
        </p:nvGrpSpPr>
        <p:grpSpPr>
          <a:xfrm flipH="1">
            <a:off x="6" y="3953174"/>
            <a:ext cx="2390164" cy="1318453"/>
            <a:chOff x="6607482" y="3879952"/>
            <a:chExt cx="2536521" cy="1399186"/>
          </a:xfrm>
        </p:grpSpPr>
        <p:grpSp>
          <p:nvGrpSpPr>
            <p:cNvPr id="223" name="Google Shape;223;p8"/>
            <p:cNvGrpSpPr/>
            <p:nvPr/>
          </p:nvGrpSpPr>
          <p:grpSpPr>
            <a:xfrm>
              <a:off x="6607482" y="4726517"/>
              <a:ext cx="2113755" cy="552621"/>
              <a:chOff x="2057775" y="0"/>
              <a:chExt cx="3429750" cy="896675"/>
            </a:xfrm>
          </p:grpSpPr>
          <p:pic>
            <p:nvPicPr>
              <p:cNvPr id="224" name="Google Shape;224;p8"/>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25" name="Google Shape;225;p8"/>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226" name="Google Shape;226;p8"/>
            <p:cNvGrpSpPr/>
            <p:nvPr/>
          </p:nvGrpSpPr>
          <p:grpSpPr>
            <a:xfrm>
              <a:off x="7030248" y="4303735"/>
              <a:ext cx="2113755" cy="552621"/>
              <a:chOff x="2057775" y="0"/>
              <a:chExt cx="3429750" cy="896675"/>
            </a:xfrm>
          </p:grpSpPr>
          <p:pic>
            <p:nvPicPr>
              <p:cNvPr id="227" name="Google Shape;227;p8"/>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28" name="Google Shape;228;p8"/>
              <p:cNvPicPr preferRelativeResize="0"/>
              <p:nvPr/>
            </p:nvPicPr>
            <p:blipFill>
              <a:blip r:embed="rId2">
                <a:alphaModFix/>
              </a:blip>
              <a:stretch>
                <a:fillRect/>
              </a:stretch>
            </p:blipFill>
            <p:spPr>
              <a:xfrm>
                <a:off x="4115550" y="0"/>
                <a:ext cx="1371975" cy="896675"/>
              </a:xfrm>
              <a:prstGeom prst="rect">
                <a:avLst/>
              </a:prstGeom>
              <a:noFill/>
              <a:ln>
                <a:noFill/>
              </a:ln>
            </p:spPr>
          </p:pic>
        </p:grpSp>
        <p:pic>
          <p:nvPicPr>
            <p:cNvPr id="229" name="Google Shape;229;p8"/>
            <p:cNvPicPr preferRelativeResize="0"/>
            <p:nvPr/>
          </p:nvPicPr>
          <p:blipFill>
            <a:blip r:embed="rId2">
              <a:alphaModFix/>
            </a:blip>
            <a:stretch>
              <a:fillRect/>
            </a:stretch>
          </p:blipFill>
          <p:spPr>
            <a:xfrm>
              <a:off x="7875688" y="3879952"/>
              <a:ext cx="845548" cy="552621"/>
            </a:xfrm>
            <a:prstGeom prst="rect">
              <a:avLst/>
            </a:prstGeom>
            <a:noFill/>
            <a:ln>
              <a:noFill/>
            </a:ln>
          </p:spPr>
        </p:pic>
      </p:grpSp>
      <p:sp>
        <p:nvSpPr>
          <p:cNvPr id="230" name="Google Shape;230;p8"/>
          <p:cNvSpPr txBox="1"/>
          <p:nvPr>
            <p:ph type="title"/>
          </p:nvPr>
        </p:nvSpPr>
        <p:spPr>
          <a:xfrm>
            <a:off x="776450" y="402700"/>
            <a:ext cx="3587400" cy="856800"/>
          </a:xfrm>
          <a:prstGeom prst="rect">
            <a:avLst/>
          </a:prstGeom>
        </p:spPr>
        <p:txBody>
          <a:bodyPr anchorCtr="0" anchor="b" bIns="0" lIns="0" spcFirstLastPara="1" rIns="0" wrap="square" tIns="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31" name="Google Shape;231;p8"/>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2" name="Shape 232"/>
        <p:cNvGrpSpPr/>
        <p:nvPr/>
      </p:nvGrpSpPr>
      <p:grpSpPr>
        <a:xfrm>
          <a:off x="0" y="0"/>
          <a:ext cx="0" cy="0"/>
          <a:chOff x="0" y="0"/>
          <a:chExt cx="0" cy="0"/>
        </a:xfrm>
      </p:grpSpPr>
      <p:grpSp>
        <p:nvGrpSpPr>
          <p:cNvPr id="233" name="Google Shape;233;p9"/>
          <p:cNvGrpSpPr/>
          <p:nvPr/>
        </p:nvGrpSpPr>
        <p:grpSpPr>
          <a:xfrm flipH="1">
            <a:off x="4363774" y="-3213"/>
            <a:ext cx="4780226" cy="2116171"/>
            <a:chOff x="0" y="0"/>
            <a:chExt cx="5072935" cy="2245751"/>
          </a:xfrm>
        </p:grpSpPr>
        <p:pic>
          <p:nvPicPr>
            <p:cNvPr id="234" name="Google Shape;234;p9"/>
            <p:cNvPicPr preferRelativeResize="0"/>
            <p:nvPr/>
          </p:nvPicPr>
          <p:blipFill>
            <a:blip r:embed="rId2">
              <a:alphaModFix/>
            </a:blip>
            <a:stretch>
              <a:fillRect/>
            </a:stretch>
          </p:blipFill>
          <p:spPr>
            <a:xfrm>
              <a:off x="0" y="1693130"/>
              <a:ext cx="845548" cy="552621"/>
            </a:xfrm>
            <a:prstGeom prst="rect">
              <a:avLst/>
            </a:prstGeom>
            <a:noFill/>
            <a:ln>
              <a:noFill/>
            </a:ln>
          </p:spPr>
        </p:pic>
        <p:pic>
          <p:nvPicPr>
            <p:cNvPr id="235" name="Google Shape;235;p9"/>
            <p:cNvPicPr preferRelativeResize="0"/>
            <p:nvPr/>
          </p:nvPicPr>
          <p:blipFill>
            <a:blip r:embed="rId2">
              <a:alphaModFix/>
            </a:blip>
            <a:stretch>
              <a:fillRect/>
            </a:stretch>
          </p:blipFill>
          <p:spPr>
            <a:xfrm>
              <a:off x="422766" y="1270348"/>
              <a:ext cx="845548" cy="552621"/>
            </a:xfrm>
            <a:prstGeom prst="rect">
              <a:avLst/>
            </a:prstGeom>
            <a:noFill/>
            <a:ln>
              <a:noFill/>
            </a:ln>
          </p:spPr>
        </p:pic>
        <p:grpSp>
          <p:nvGrpSpPr>
            <p:cNvPr id="236" name="Google Shape;236;p9"/>
            <p:cNvGrpSpPr/>
            <p:nvPr/>
          </p:nvGrpSpPr>
          <p:grpSpPr>
            <a:xfrm>
              <a:off x="0" y="846565"/>
              <a:ext cx="3381962" cy="552621"/>
              <a:chOff x="0" y="0"/>
              <a:chExt cx="5487525" cy="896675"/>
            </a:xfrm>
          </p:grpSpPr>
          <p:pic>
            <p:nvPicPr>
              <p:cNvPr id="237" name="Google Shape;237;p9"/>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38" name="Google Shape;238;p9"/>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39" name="Google Shape;239;p9"/>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240" name="Google Shape;240;p9"/>
            <p:cNvGrpSpPr/>
            <p:nvPr/>
          </p:nvGrpSpPr>
          <p:grpSpPr>
            <a:xfrm>
              <a:off x="422766" y="423783"/>
              <a:ext cx="4650168" cy="552621"/>
              <a:chOff x="0" y="0"/>
              <a:chExt cx="7545300" cy="896675"/>
            </a:xfrm>
          </p:grpSpPr>
          <p:pic>
            <p:nvPicPr>
              <p:cNvPr id="241" name="Google Shape;241;p9"/>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42" name="Google Shape;242;p9"/>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43" name="Google Shape;243;p9"/>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44" name="Google Shape;244;p9"/>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45" name="Google Shape;245;p9"/>
            <p:cNvGrpSpPr/>
            <p:nvPr/>
          </p:nvGrpSpPr>
          <p:grpSpPr>
            <a:xfrm>
              <a:off x="0" y="0"/>
              <a:ext cx="4650168" cy="552621"/>
              <a:chOff x="0" y="0"/>
              <a:chExt cx="7545300" cy="896675"/>
            </a:xfrm>
          </p:grpSpPr>
          <p:pic>
            <p:nvPicPr>
              <p:cNvPr id="246" name="Google Shape;246;p9"/>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47" name="Google Shape;247;p9"/>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48" name="Google Shape;248;p9"/>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49" name="Google Shape;249;p9"/>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250" name="Google Shape;250;p9"/>
          <p:cNvGrpSpPr/>
          <p:nvPr/>
        </p:nvGrpSpPr>
        <p:grpSpPr>
          <a:xfrm flipH="1">
            <a:off x="6" y="3953174"/>
            <a:ext cx="2390164" cy="1318453"/>
            <a:chOff x="6607482" y="3879952"/>
            <a:chExt cx="2536521" cy="1399186"/>
          </a:xfrm>
        </p:grpSpPr>
        <p:grpSp>
          <p:nvGrpSpPr>
            <p:cNvPr id="251" name="Google Shape;251;p9"/>
            <p:cNvGrpSpPr/>
            <p:nvPr/>
          </p:nvGrpSpPr>
          <p:grpSpPr>
            <a:xfrm>
              <a:off x="6607482" y="4726517"/>
              <a:ext cx="2113755" cy="552621"/>
              <a:chOff x="2057775" y="0"/>
              <a:chExt cx="3429750" cy="896675"/>
            </a:xfrm>
          </p:grpSpPr>
          <p:pic>
            <p:nvPicPr>
              <p:cNvPr id="252" name="Google Shape;252;p9"/>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53" name="Google Shape;253;p9"/>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254" name="Google Shape;254;p9"/>
            <p:cNvGrpSpPr/>
            <p:nvPr/>
          </p:nvGrpSpPr>
          <p:grpSpPr>
            <a:xfrm>
              <a:off x="7030248" y="4303735"/>
              <a:ext cx="2113755" cy="552621"/>
              <a:chOff x="2057775" y="0"/>
              <a:chExt cx="3429750" cy="896675"/>
            </a:xfrm>
          </p:grpSpPr>
          <p:pic>
            <p:nvPicPr>
              <p:cNvPr id="255" name="Google Shape;255;p9"/>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56" name="Google Shape;256;p9"/>
              <p:cNvPicPr preferRelativeResize="0"/>
              <p:nvPr/>
            </p:nvPicPr>
            <p:blipFill>
              <a:blip r:embed="rId2">
                <a:alphaModFix/>
              </a:blip>
              <a:stretch>
                <a:fillRect/>
              </a:stretch>
            </p:blipFill>
            <p:spPr>
              <a:xfrm>
                <a:off x="4115550" y="0"/>
                <a:ext cx="1371975" cy="896675"/>
              </a:xfrm>
              <a:prstGeom prst="rect">
                <a:avLst/>
              </a:prstGeom>
              <a:noFill/>
              <a:ln>
                <a:noFill/>
              </a:ln>
            </p:spPr>
          </p:pic>
        </p:grpSp>
        <p:pic>
          <p:nvPicPr>
            <p:cNvPr id="257" name="Google Shape;257;p9"/>
            <p:cNvPicPr preferRelativeResize="0"/>
            <p:nvPr/>
          </p:nvPicPr>
          <p:blipFill>
            <a:blip r:embed="rId2">
              <a:alphaModFix/>
            </a:blip>
            <a:stretch>
              <a:fillRect/>
            </a:stretch>
          </p:blipFill>
          <p:spPr>
            <a:xfrm>
              <a:off x="7875688" y="3879952"/>
              <a:ext cx="845548" cy="552621"/>
            </a:xfrm>
            <a:prstGeom prst="rect">
              <a:avLst/>
            </a:prstGeom>
            <a:noFill/>
            <a:ln>
              <a:noFill/>
            </a:ln>
          </p:spPr>
        </p:pic>
      </p:grpSp>
      <p:sp>
        <p:nvSpPr>
          <p:cNvPr id="258" name="Google Shape;258;p9"/>
          <p:cNvSpPr txBox="1"/>
          <p:nvPr>
            <p:ph idx="1" type="body"/>
          </p:nvPr>
        </p:nvSpPr>
        <p:spPr>
          <a:xfrm>
            <a:off x="1288075" y="3945179"/>
            <a:ext cx="6483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800"/>
              <a:buNone/>
              <a:defRPr sz="1800"/>
            </a:lvl1pPr>
          </a:lstStyle>
          <a:p/>
        </p:txBody>
      </p:sp>
      <p:sp>
        <p:nvSpPr>
          <p:cNvPr id="259" name="Google Shape;259;p9"/>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ig emboss" type="blank">
  <p:cSld name="BLANK">
    <p:spTree>
      <p:nvGrpSpPr>
        <p:cNvPr id="260" name="Shape 260"/>
        <p:cNvGrpSpPr/>
        <p:nvPr/>
      </p:nvGrpSpPr>
      <p:grpSpPr>
        <a:xfrm>
          <a:off x="0" y="0"/>
          <a:ext cx="0" cy="0"/>
          <a:chOff x="0" y="0"/>
          <a:chExt cx="0" cy="0"/>
        </a:xfrm>
      </p:grpSpPr>
      <p:sp>
        <p:nvSpPr>
          <p:cNvPr id="261" name="Google Shape;261;p10"/>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262" name="Google Shape;262;p10"/>
          <p:cNvGrpSpPr/>
          <p:nvPr/>
        </p:nvGrpSpPr>
        <p:grpSpPr>
          <a:xfrm flipH="1">
            <a:off x="5714250" y="0"/>
            <a:ext cx="3429750" cy="3643925"/>
            <a:chOff x="0" y="0"/>
            <a:chExt cx="3429750" cy="3643925"/>
          </a:xfrm>
        </p:grpSpPr>
        <p:pic>
          <p:nvPicPr>
            <p:cNvPr id="263" name="Google Shape;263;p10"/>
            <p:cNvPicPr preferRelativeResize="0"/>
            <p:nvPr/>
          </p:nvPicPr>
          <p:blipFill>
            <a:blip r:embed="rId2">
              <a:alphaModFix/>
            </a:blip>
            <a:stretch>
              <a:fillRect/>
            </a:stretch>
          </p:blipFill>
          <p:spPr>
            <a:xfrm>
              <a:off x="0" y="2747250"/>
              <a:ext cx="1371975" cy="896675"/>
            </a:xfrm>
            <a:prstGeom prst="rect">
              <a:avLst/>
            </a:prstGeom>
            <a:noFill/>
            <a:ln>
              <a:noFill/>
            </a:ln>
          </p:spPr>
        </p:pic>
        <p:pic>
          <p:nvPicPr>
            <p:cNvPr id="264" name="Google Shape;264;p10"/>
            <p:cNvPicPr preferRelativeResize="0"/>
            <p:nvPr/>
          </p:nvPicPr>
          <p:blipFill>
            <a:blip r:embed="rId2">
              <a:alphaModFix/>
            </a:blip>
            <a:stretch>
              <a:fillRect/>
            </a:stretch>
          </p:blipFill>
          <p:spPr>
            <a:xfrm>
              <a:off x="685975" y="2061250"/>
              <a:ext cx="1371975" cy="896675"/>
            </a:xfrm>
            <a:prstGeom prst="rect">
              <a:avLst/>
            </a:prstGeom>
            <a:noFill/>
            <a:ln>
              <a:noFill/>
            </a:ln>
          </p:spPr>
        </p:pic>
        <p:pic>
          <p:nvPicPr>
            <p:cNvPr id="265" name="Google Shape;265;p10"/>
            <p:cNvPicPr preferRelativeResize="0"/>
            <p:nvPr/>
          </p:nvPicPr>
          <p:blipFill>
            <a:blip r:embed="rId2">
              <a:alphaModFix/>
            </a:blip>
            <a:stretch>
              <a:fillRect/>
            </a:stretch>
          </p:blipFill>
          <p:spPr>
            <a:xfrm>
              <a:off x="0" y="1373625"/>
              <a:ext cx="1371975" cy="896675"/>
            </a:xfrm>
            <a:prstGeom prst="rect">
              <a:avLst/>
            </a:prstGeom>
            <a:noFill/>
            <a:ln>
              <a:noFill/>
            </a:ln>
          </p:spPr>
        </p:pic>
        <p:pic>
          <p:nvPicPr>
            <p:cNvPr id="266" name="Google Shape;266;p10"/>
            <p:cNvPicPr preferRelativeResize="0"/>
            <p:nvPr/>
          </p:nvPicPr>
          <p:blipFill>
            <a:blip r:embed="rId2">
              <a:alphaModFix/>
            </a:blip>
            <a:stretch>
              <a:fillRect/>
            </a:stretch>
          </p:blipFill>
          <p:spPr>
            <a:xfrm>
              <a:off x="685975" y="687625"/>
              <a:ext cx="1371975" cy="896675"/>
            </a:xfrm>
            <a:prstGeom prst="rect">
              <a:avLst/>
            </a:prstGeom>
            <a:noFill/>
            <a:ln>
              <a:noFill/>
            </a:ln>
          </p:spPr>
        </p:pic>
        <p:grpSp>
          <p:nvGrpSpPr>
            <p:cNvPr id="267" name="Google Shape;267;p10"/>
            <p:cNvGrpSpPr/>
            <p:nvPr/>
          </p:nvGrpSpPr>
          <p:grpSpPr>
            <a:xfrm>
              <a:off x="0" y="0"/>
              <a:ext cx="3429750" cy="896675"/>
              <a:chOff x="0" y="0"/>
              <a:chExt cx="3429750" cy="896675"/>
            </a:xfrm>
          </p:grpSpPr>
          <p:pic>
            <p:nvPicPr>
              <p:cNvPr id="268" name="Google Shape;268;p10"/>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69" name="Google Shape;269;p10"/>
              <p:cNvPicPr preferRelativeResize="0"/>
              <p:nvPr/>
            </p:nvPicPr>
            <p:blipFill>
              <a:blip r:embed="rId2">
                <a:alphaModFix/>
              </a:blip>
              <a:stretch>
                <a:fillRect/>
              </a:stretch>
            </p:blipFill>
            <p:spPr>
              <a:xfrm>
                <a:off x="2057775" y="0"/>
                <a:ext cx="1371975" cy="896675"/>
              </a:xfrm>
              <a:prstGeom prst="rect">
                <a:avLst/>
              </a:prstGeom>
              <a:noFill/>
              <a:ln>
                <a:noFill/>
              </a:ln>
            </p:spPr>
          </p:pic>
        </p:grpSp>
      </p:grpSp>
      <p:grpSp>
        <p:nvGrpSpPr>
          <p:cNvPr id="270" name="Google Shape;270;p10"/>
          <p:cNvGrpSpPr/>
          <p:nvPr/>
        </p:nvGrpSpPr>
        <p:grpSpPr>
          <a:xfrm flipH="1">
            <a:off x="0" y="3095415"/>
            <a:ext cx="5487525" cy="2270300"/>
            <a:chOff x="2743750" y="2061250"/>
            <a:chExt cx="5487525" cy="2270300"/>
          </a:xfrm>
        </p:grpSpPr>
        <p:grpSp>
          <p:nvGrpSpPr>
            <p:cNvPr id="271" name="Google Shape;271;p10"/>
            <p:cNvGrpSpPr/>
            <p:nvPr/>
          </p:nvGrpSpPr>
          <p:grpSpPr>
            <a:xfrm>
              <a:off x="2743750" y="3434875"/>
              <a:ext cx="5487525" cy="896675"/>
              <a:chOff x="2057775" y="0"/>
              <a:chExt cx="5487525" cy="896675"/>
            </a:xfrm>
          </p:grpSpPr>
          <p:pic>
            <p:nvPicPr>
              <p:cNvPr id="272" name="Google Shape;272;p10"/>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73" name="Google Shape;273;p10"/>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74" name="Google Shape;274;p10"/>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75" name="Google Shape;275;p10"/>
            <p:cNvGrpSpPr/>
            <p:nvPr/>
          </p:nvGrpSpPr>
          <p:grpSpPr>
            <a:xfrm>
              <a:off x="4115550" y="2747250"/>
              <a:ext cx="3429750" cy="896675"/>
              <a:chOff x="4115550" y="0"/>
              <a:chExt cx="3429750" cy="896675"/>
            </a:xfrm>
          </p:grpSpPr>
          <p:pic>
            <p:nvPicPr>
              <p:cNvPr id="276" name="Google Shape;276;p10"/>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77" name="Google Shape;277;p10"/>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278" name="Google Shape;278;p10"/>
            <p:cNvPicPr preferRelativeResize="0"/>
            <p:nvPr/>
          </p:nvPicPr>
          <p:blipFill>
            <a:blip r:embed="rId2">
              <a:alphaModFix/>
            </a:blip>
            <a:stretch>
              <a:fillRect/>
            </a:stretch>
          </p:blipFill>
          <p:spPr>
            <a:xfrm>
              <a:off x="6859300" y="2061250"/>
              <a:ext cx="1371975" cy="896675"/>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lt1"/>
            </a:gs>
            <a:gs pos="44000">
              <a:schemeClr val="lt2"/>
            </a:gs>
            <a:gs pos="72000">
              <a:schemeClr val="lt2"/>
            </a:gs>
            <a:gs pos="100000">
              <a:srgbClr val="D0D8E5"/>
            </a:gs>
          </a:gsLst>
          <a:path path="circle">
            <a:fillToRect b="100%" r="100%"/>
          </a:path>
          <a:tileRect l="-100%" t="-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76450" y="402700"/>
            <a:ext cx="3587400" cy="8568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1pPr>
            <a:lvl2pPr lvl="1">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2pPr>
            <a:lvl3pPr lvl="2">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3pPr>
            <a:lvl4pPr lvl="3">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4pPr>
            <a:lvl5pPr lvl="4">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5pPr>
            <a:lvl6pPr lvl="5">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6pPr>
            <a:lvl7pPr lvl="6">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7pPr>
            <a:lvl8pPr lvl="7">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8pPr>
            <a:lvl9pPr lvl="8">
              <a:spcBef>
                <a:spcPts val="0"/>
              </a:spcBef>
              <a:spcAft>
                <a:spcPts val="0"/>
              </a:spcAft>
              <a:buClr>
                <a:schemeClr val="dk1"/>
              </a:buClr>
              <a:buSzPts val="1800"/>
              <a:buFont typeface="Poppins"/>
              <a:buNone/>
              <a:defRPr b="1" sz="18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76450" y="1524375"/>
            <a:ext cx="7591200" cy="2932500"/>
          </a:xfrm>
          <a:prstGeom prst="rect">
            <a:avLst/>
          </a:prstGeom>
          <a:noFill/>
          <a:ln>
            <a:noFill/>
          </a:ln>
        </p:spPr>
        <p:txBody>
          <a:bodyPr anchorCtr="0" anchor="t" bIns="0" lIns="0" spcFirstLastPara="1" rIns="0" wrap="square" tIns="0">
            <a:noAutofit/>
          </a:bodyPr>
          <a:lstStyle>
            <a:lvl1pPr indent="-355600" lvl="0" marL="4572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1pPr>
            <a:lvl2pPr indent="-355600" lvl="1" marL="9144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2pPr>
            <a:lvl3pPr indent="-355600" lvl="2" marL="1371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3pPr>
            <a:lvl4pPr indent="-355600" lvl="3" marL="18288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4pPr>
            <a:lvl5pPr indent="-355600" lvl="4" marL="22860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5pPr>
            <a:lvl6pPr indent="-355600" lvl="5" marL="27432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6pPr>
            <a:lvl7pPr indent="-355600" lvl="6" marL="32004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7pPr>
            <a:lvl8pPr indent="-355600" lvl="7" marL="3657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8pPr>
            <a:lvl9pPr indent="-355600" lvl="8" marL="41148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9pPr>
          </a:lstStyle>
          <a:p/>
        </p:txBody>
      </p:sp>
      <p:sp>
        <p:nvSpPr>
          <p:cNvPr id="8" name="Google Shape;8;p1"/>
          <p:cNvSpPr txBox="1"/>
          <p:nvPr>
            <p:ph idx="12" type="sldNum"/>
          </p:nvPr>
        </p:nvSpPr>
        <p:spPr>
          <a:xfrm>
            <a:off x="8729400" y="4734075"/>
            <a:ext cx="414600" cy="409500"/>
          </a:xfrm>
          <a:prstGeom prst="rect">
            <a:avLst/>
          </a:prstGeom>
          <a:noFill/>
          <a:ln>
            <a:noFill/>
          </a:ln>
        </p:spPr>
        <p:txBody>
          <a:bodyPr anchorCtr="0" anchor="ctr" bIns="0" lIns="0" spcFirstLastPara="1" rIns="0" wrap="square" tIns="0">
            <a:noAutofit/>
          </a:bodyPr>
          <a:lstStyle>
            <a:lvl1pPr lvl="0" algn="ctr">
              <a:buNone/>
              <a:defRPr sz="1300">
                <a:solidFill>
                  <a:schemeClr val="dk2"/>
                </a:solidFill>
                <a:latin typeface="Montserrat Light"/>
                <a:ea typeface="Montserrat Light"/>
                <a:cs typeface="Montserrat Light"/>
                <a:sym typeface="Montserrat Light"/>
              </a:defRPr>
            </a:lvl1pPr>
            <a:lvl2pPr lvl="1" algn="ctr">
              <a:buNone/>
              <a:defRPr sz="1300">
                <a:solidFill>
                  <a:schemeClr val="dk2"/>
                </a:solidFill>
                <a:latin typeface="Montserrat Light"/>
                <a:ea typeface="Montserrat Light"/>
                <a:cs typeface="Montserrat Light"/>
                <a:sym typeface="Montserrat Light"/>
              </a:defRPr>
            </a:lvl2pPr>
            <a:lvl3pPr lvl="2" algn="ctr">
              <a:buNone/>
              <a:defRPr sz="1300">
                <a:solidFill>
                  <a:schemeClr val="dk2"/>
                </a:solidFill>
                <a:latin typeface="Montserrat Light"/>
                <a:ea typeface="Montserrat Light"/>
                <a:cs typeface="Montserrat Light"/>
                <a:sym typeface="Montserrat Light"/>
              </a:defRPr>
            </a:lvl3pPr>
            <a:lvl4pPr lvl="3" algn="ctr">
              <a:buNone/>
              <a:defRPr sz="1300">
                <a:solidFill>
                  <a:schemeClr val="dk2"/>
                </a:solidFill>
                <a:latin typeface="Montserrat Light"/>
                <a:ea typeface="Montserrat Light"/>
                <a:cs typeface="Montserrat Light"/>
                <a:sym typeface="Montserrat Light"/>
              </a:defRPr>
            </a:lvl4pPr>
            <a:lvl5pPr lvl="4" algn="ctr">
              <a:buNone/>
              <a:defRPr sz="1300">
                <a:solidFill>
                  <a:schemeClr val="dk2"/>
                </a:solidFill>
                <a:latin typeface="Montserrat Light"/>
                <a:ea typeface="Montserrat Light"/>
                <a:cs typeface="Montserrat Light"/>
                <a:sym typeface="Montserrat Light"/>
              </a:defRPr>
            </a:lvl5pPr>
            <a:lvl6pPr lvl="5" algn="ctr">
              <a:buNone/>
              <a:defRPr sz="1300">
                <a:solidFill>
                  <a:schemeClr val="dk2"/>
                </a:solidFill>
                <a:latin typeface="Montserrat Light"/>
                <a:ea typeface="Montserrat Light"/>
                <a:cs typeface="Montserrat Light"/>
                <a:sym typeface="Montserrat Light"/>
              </a:defRPr>
            </a:lvl6pPr>
            <a:lvl7pPr lvl="6" algn="ctr">
              <a:buNone/>
              <a:defRPr sz="1300">
                <a:solidFill>
                  <a:schemeClr val="dk2"/>
                </a:solidFill>
                <a:latin typeface="Montserrat Light"/>
                <a:ea typeface="Montserrat Light"/>
                <a:cs typeface="Montserrat Light"/>
                <a:sym typeface="Montserrat Light"/>
              </a:defRPr>
            </a:lvl7pPr>
            <a:lvl8pPr lvl="7" algn="ctr">
              <a:buNone/>
              <a:defRPr sz="1300">
                <a:solidFill>
                  <a:schemeClr val="dk2"/>
                </a:solidFill>
                <a:latin typeface="Montserrat Light"/>
                <a:ea typeface="Montserrat Light"/>
                <a:cs typeface="Montserrat Light"/>
                <a:sym typeface="Montserrat Light"/>
              </a:defRPr>
            </a:lvl8pPr>
            <a:lvl9pPr lvl="8" algn="ctr">
              <a:buNone/>
              <a:defRPr sz="1300">
                <a:solidFill>
                  <a:schemeClr val="dk2"/>
                </a:solidFill>
                <a:latin typeface="Montserrat Light"/>
                <a:ea typeface="Montserrat Light"/>
                <a:cs typeface="Montserrat Light"/>
                <a:sym typeface="Montserrat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hyperlink" Target="https://www.w3schools.com/python/numpy_intro.asp" TargetMode="External"/><Relationship Id="rId4" Type="http://schemas.openxmlformats.org/officeDocument/2006/relationships/hyperlink" Target="https://www.w3schools.com/python/numpy_intro.asp"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hyperlink" Target="http://drive.google.com/file/d/16xeVW8uzT6A0XEu3LCh8otW6OggriOPU/view" TargetMode="External"/><Relationship Id="rId4" Type="http://schemas.openxmlformats.org/officeDocument/2006/relationships/image" Target="../media/image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44000">
              <a:schemeClr val="lt2"/>
            </a:gs>
            <a:gs pos="72000">
              <a:schemeClr val="lt2"/>
            </a:gs>
            <a:gs pos="100000">
              <a:srgbClr val="D0D8E5"/>
            </a:gs>
          </a:gsLst>
          <a:path path="circle">
            <a:fillToRect b="100%" r="100%"/>
          </a:path>
          <a:tileRect l="-100%" t="-100%"/>
        </a:gradFill>
      </p:bgPr>
    </p:bg>
    <p:spTree>
      <p:nvGrpSpPr>
        <p:cNvPr id="310" name="Shape 310"/>
        <p:cNvGrpSpPr/>
        <p:nvPr/>
      </p:nvGrpSpPr>
      <p:grpSpPr>
        <a:xfrm>
          <a:off x="0" y="0"/>
          <a:ext cx="0" cy="0"/>
          <a:chOff x="0" y="0"/>
          <a:chExt cx="0" cy="0"/>
        </a:xfrm>
      </p:grpSpPr>
      <p:sp>
        <p:nvSpPr>
          <p:cNvPr id="311" name="Google Shape;311;p12"/>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300">
                <a:latin typeface="Montserrat Light"/>
                <a:ea typeface="Montserrat Light"/>
                <a:cs typeface="Montserrat Light"/>
                <a:sym typeface="Montserrat Light"/>
              </a:rPr>
              <a:t>‹#›</a:t>
            </a:fld>
            <a:endParaRPr sz="1300">
              <a:latin typeface="Montserrat Light"/>
              <a:ea typeface="Montserrat Light"/>
              <a:cs typeface="Montserrat Light"/>
              <a:sym typeface="Montserrat Light"/>
            </a:endParaRPr>
          </a:p>
        </p:txBody>
      </p:sp>
      <p:sp>
        <p:nvSpPr>
          <p:cNvPr id="312" name="Google Shape;312;p12"/>
          <p:cNvSpPr txBox="1"/>
          <p:nvPr/>
        </p:nvSpPr>
        <p:spPr>
          <a:xfrm>
            <a:off x="6675850" y="4082875"/>
            <a:ext cx="2346300" cy="975000"/>
          </a:xfrm>
          <a:prstGeom prst="rect">
            <a:avLst/>
          </a:prstGeom>
          <a:noFill/>
          <a:ln>
            <a:noFill/>
          </a:ln>
        </p:spPr>
        <p:txBody>
          <a:bodyPr anchorCtr="0" anchor="t" bIns="91425" lIns="91425" spcFirstLastPara="1" rIns="91425" wrap="square" tIns="91425">
            <a:noAutofit/>
          </a:bodyPr>
          <a:lstStyle/>
          <a:p>
            <a:pPr indent="0" lvl="0" marL="11430" rtl="0" algn="l">
              <a:spcBef>
                <a:spcPts val="1000"/>
              </a:spcBef>
              <a:spcAft>
                <a:spcPts val="0"/>
              </a:spcAft>
              <a:buNone/>
            </a:pPr>
            <a:r>
              <a:t/>
            </a:r>
            <a:endParaRPr b="1" sz="1000">
              <a:latin typeface="Georgia"/>
              <a:ea typeface="Georgia"/>
              <a:cs typeface="Georgia"/>
              <a:sym typeface="Georgia"/>
            </a:endParaRPr>
          </a:p>
        </p:txBody>
      </p:sp>
      <p:sp>
        <p:nvSpPr>
          <p:cNvPr id="313" name="Google Shape;313;p12"/>
          <p:cNvSpPr txBox="1"/>
          <p:nvPr/>
        </p:nvSpPr>
        <p:spPr>
          <a:xfrm>
            <a:off x="572850" y="314325"/>
            <a:ext cx="6242400" cy="30612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lang="en" sz="2300">
                <a:solidFill>
                  <a:srgbClr val="666666"/>
                </a:solidFill>
                <a:latin typeface="Poppins ExtraBold"/>
                <a:ea typeface="Poppins ExtraBold"/>
                <a:cs typeface="Poppins ExtraBold"/>
                <a:sym typeface="Poppins ExtraBold"/>
              </a:rPr>
              <a:t>SOFTWARE ENGINEERING PROJECT</a:t>
            </a:r>
            <a:endParaRPr sz="2300">
              <a:solidFill>
                <a:srgbClr val="666666"/>
              </a:solidFill>
              <a:latin typeface="Poppins ExtraBold"/>
              <a:ea typeface="Poppins ExtraBold"/>
              <a:cs typeface="Poppins ExtraBold"/>
              <a:sym typeface="Poppins ExtraBold"/>
            </a:endParaRPr>
          </a:p>
          <a:p>
            <a:pPr indent="0" lvl="0" marL="0" rtl="0" algn="l">
              <a:spcBef>
                <a:spcPts val="1000"/>
              </a:spcBef>
              <a:spcAft>
                <a:spcPts val="0"/>
              </a:spcAft>
              <a:buNone/>
            </a:pPr>
            <a:r>
              <a:t/>
            </a:r>
            <a:endParaRPr sz="1800">
              <a:solidFill>
                <a:srgbClr val="0B6374"/>
              </a:solidFill>
              <a:latin typeface="Poppins ExtraBold"/>
              <a:ea typeface="Poppins ExtraBold"/>
              <a:cs typeface="Poppins ExtraBold"/>
              <a:sym typeface="Poppins ExtraBold"/>
            </a:endParaRPr>
          </a:p>
          <a:p>
            <a:pPr indent="0" lvl="0" marL="11430" marR="0" rtl="0" algn="l">
              <a:lnSpc>
                <a:spcPct val="115000"/>
              </a:lnSpc>
              <a:spcBef>
                <a:spcPts val="1000"/>
              </a:spcBef>
              <a:spcAft>
                <a:spcPts val="0"/>
              </a:spcAft>
              <a:buNone/>
            </a:pPr>
            <a:r>
              <a:rPr lang="en" sz="4600">
                <a:latin typeface="Poppins Black"/>
                <a:ea typeface="Poppins Black"/>
                <a:cs typeface="Poppins Black"/>
                <a:sym typeface="Poppins Black"/>
              </a:rPr>
              <a:t>Distracted Driver Detection System</a:t>
            </a:r>
            <a:endParaRPr sz="4600">
              <a:latin typeface="Poppins Black"/>
              <a:ea typeface="Poppins Black"/>
              <a:cs typeface="Poppins Black"/>
              <a:sym typeface="Poppins Black"/>
            </a:endParaRPr>
          </a:p>
        </p:txBody>
      </p:sp>
      <p:pic>
        <p:nvPicPr>
          <p:cNvPr id="314" name="Google Shape;314;p12"/>
          <p:cNvPicPr preferRelativeResize="0"/>
          <p:nvPr/>
        </p:nvPicPr>
        <p:blipFill>
          <a:blip r:embed="rId3">
            <a:alphaModFix amt="62000"/>
          </a:blip>
          <a:stretch>
            <a:fillRect/>
          </a:stretch>
        </p:blipFill>
        <p:spPr>
          <a:xfrm>
            <a:off x="5572125" y="3057600"/>
            <a:ext cx="3571875" cy="2063275"/>
          </a:xfrm>
          <a:prstGeom prst="rect">
            <a:avLst/>
          </a:prstGeom>
          <a:noFill/>
          <a:ln>
            <a:noFill/>
          </a:ln>
          <a:effectLst>
            <a:outerShdw blurRad="57150" rotWithShape="0" algn="bl" dir="5400000" dist="19050">
              <a:schemeClr val="accent2">
                <a:alpha val="50000"/>
              </a:schemeClr>
            </a:outerShdw>
            <a:reflection blurRad="0" dir="5400000" dist="38100" endA="0" endPos="1000" fadeDir="5400012" kx="0" rotWithShape="0" algn="bl" stA="75000" stPos="0" sy="-100000" ky="0"/>
          </a:effectLst>
        </p:spPr>
      </p:pic>
      <p:sp>
        <p:nvSpPr>
          <p:cNvPr id="315" name="Google Shape;315;p12"/>
          <p:cNvSpPr txBox="1"/>
          <p:nvPr/>
        </p:nvSpPr>
        <p:spPr>
          <a:xfrm>
            <a:off x="0" y="-129775"/>
            <a:ext cx="1468200" cy="2466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t/>
            </a:r>
            <a:endParaRPr sz="7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1"/>
          <p:cNvSpPr txBox="1"/>
          <p:nvPr>
            <p:ph type="title"/>
          </p:nvPr>
        </p:nvSpPr>
        <p:spPr>
          <a:xfrm>
            <a:off x="619300" y="758850"/>
            <a:ext cx="4765200" cy="856800"/>
          </a:xfrm>
          <a:prstGeom prst="rect">
            <a:avLst/>
          </a:prstGeom>
        </p:spPr>
        <p:txBody>
          <a:bodyPr anchorCtr="0" anchor="b" bIns="0" lIns="0" spcFirstLastPara="1" rIns="0" wrap="square" tIns="0">
            <a:noAutofit/>
          </a:bodyPr>
          <a:lstStyle/>
          <a:p>
            <a:pPr indent="0" lvl="0" marL="11430" marR="0" rtl="0" algn="l">
              <a:lnSpc>
                <a:spcPct val="115000"/>
              </a:lnSpc>
              <a:spcBef>
                <a:spcPts val="1000"/>
              </a:spcBef>
              <a:spcAft>
                <a:spcPts val="0"/>
              </a:spcAft>
              <a:buNone/>
            </a:pPr>
            <a:r>
              <a:rPr lang="en" sz="1700">
                <a:solidFill>
                  <a:srgbClr val="424242"/>
                </a:solidFill>
              </a:rPr>
              <a:t>Benefits of using this kind of Model Approach- </a:t>
            </a:r>
            <a:endParaRPr sz="1700">
              <a:solidFill>
                <a:srgbClr val="424242"/>
              </a:solidFill>
            </a:endParaRPr>
          </a:p>
          <a:p>
            <a:pPr indent="0" lvl="0" marL="0" rtl="0" algn="l">
              <a:spcBef>
                <a:spcPts val="0"/>
              </a:spcBef>
              <a:spcAft>
                <a:spcPts val="0"/>
              </a:spcAft>
              <a:buNone/>
            </a:pPr>
            <a:r>
              <a:t/>
            </a:r>
            <a:endParaRPr sz="1600"/>
          </a:p>
        </p:txBody>
      </p:sp>
      <p:sp>
        <p:nvSpPr>
          <p:cNvPr id="383" name="Google Shape;383;p21"/>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300">
                <a:latin typeface="Montserrat Light"/>
                <a:ea typeface="Montserrat Light"/>
                <a:cs typeface="Montserrat Light"/>
                <a:sym typeface="Montserrat Light"/>
              </a:rPr>
              <a:t>‹#›</a:t>
            </a:fld>
            <a:endParaRPr sz="1300">
              <a:latin typeface="Montserrat Light"/>
              <a:ea typeface="Montserrat Light"/>
              <a:cs typeface="Montserrat Light"/>
              <a:sym typeface="Montserrat Light"/>
            </a:endParaRPr>
          </a:p>
        </p:txBody>
      </p:sp>
      <p:sp>
        <p:nvSpPr>
          <p:cNvPr id="384" name="Google Shape;384;p21"/>
          <p:cNvSpPr txBox="1"/>
          <p:nvPr/>
        </p:nvSpPr>
        <p:spPr>
          <a:xfrm>
            <a:off x="691400" y="1615650"/>
            <a:ext cx="4765200" cy="2598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1000"/>
              </a:spcBef>
              <a:spcAft>
                <a:spcPts val="0"/>
              </a:spcAft>
              <a:buSzPts val="1400"/>
              <a:buFont typeface="Montserrat"/>
              <a:buChar char="❏"/>
            </a:pPr>
            <a:r>
              <a:rPr lang="en">
                <a:latin typeface="Montserrat"/>
                <a:ea typeface="Montserrat"/>
                <a:cs typeface="Montserrat"/>
                <a:sym typeface="Montserrat"/>
              </a:rPr>
              <a:t>Improved system usability.</a:t>
            </a:r>
            <a:endParaRPr>
              <a:latin typeface="Montserrat"/>
              <a:ea typeface="Montserrat"/>
              <a:cs typeface="Montserrat"/>
              <a:sym typeface="Montserrat"/>
            </a:endParaRPr>
          </a:p>
          <a:p>
            <a:pPr indent="-317500" lvl="0" marL="457200" marR="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A closer match to users’ real needs.</a:t>
            </a:r>
            <a:endParaRPr>
              <a:latin typeface="Montserrat"/>
              <a:ea typeface="Montserrat"/>
              <a:cs typeface="Montserrat"/>
              <a:sym typeface="Montserrat"/>
            </a:endParaRPr>
          </a:p>
          <a:p>
            <a:pPr indent="-317500" lvl="0" marL="457200" marR="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Improved design quality.</a:t>
            </a:r>
            <a:endParaRPr>
              <a:latin typeface="Montserrat"/>
              <a:ea typeface="Montserrat"/>
              <a:cs typeface="Montserrat"/>
              <a:sym typeface="Montserrat"/>
            </a:endParaRPr>
          </a:p>
          <a:p>
            <a:pPr indent="-317500" lvl="0" marL="457200" marR="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Improved maintainability.</a:t>
            </a:r>
            <a:endParaRPr>
              <a:latin typeface="Montserrat"/>
              <a:ea typeface="Montserrat"/>
              <a:cs typeface="Montserrat"/>
              <a:sym typeface="Montserrat"/>
            </a:endParaRPr>
          </a:p>
          <a:p>
            <a:pPr indent="-317500" lvl="0" marL="457200" marR="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Reduced development effort.</a:t>
            </a:r>
            <a:endParaRPr>
              <a:latin typeface="Montserrat"/>
              <a:ea typeface="Montserrat"/>
              <a:cs typeface="Montserrat"/>
              <a:sym typeface="Montserrat"/>
            </a:endParaRPr>
          </a:p>
          <a:p>
            <a:pPr indent="0" lvl="0" marL="457200" rtl="0" algn="l">
              <a:spcBef>
                <a:spcPts val="0"/>
              </a:spcBef>
              <a:spcAft>
                <a:spcPts val="0"/>
              </a:spcAft>
              <a:buNone/>
            </a:pPr>
            <a:r>
              <a:t/>
            </a:r>
            <a:endParaRPr sz="1500">
              <a:latin typeface="Montserrat Light"/>
              <a:ea typeface="Montserrat Light"/>
              <a:cs typeface="Montserrat Light"/>
              <a:sym typeface="Montserrat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2"/>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300">
                <a:latin typeface="Montserrat Light"/>
                <a:ea typeface="Montserrat Light"/>
                <a:cs typeface="Montserrat Light"/>
                <a:sym typeface="Montserrat Light"/>
              </a:rPr>
              <a:t>‹#›</a:t>
            </a:fld>
            <a:endParaRPr sz="1300">
              <a:latin typeface="Montserrat Light"/>
              <a:ea typeface="Montserrat Light"/>
              <a:cs typeface="Montserrat Light"/>
              <a:sym typeface="Montserrat Light"/>
            </a:endParaRPr>
          </a:p>
        </p:txBody>
      </p:sp>
      <p:sp>
        <p:nvSpPr>
          <p:cNvPr id="390" name="Google Shape;390;p22"/>
          <p:cNvSpPr txBox="1"/>
          <p:nvPr/>
        </p:nvSpPr>
        <p:spPr>
          <a:xfrm>
            <a:off x="644350" y="712200"/>
            <a:ext cx="5711700" cy="3000000"/>
          </a:xfrm>
          <a:prstGeom prst="rect">
            <a:avLst/>
          </a:prstGeom>
          <a:noFill/>
          <a:ln>
            <a:noFill/>
          </a:ln>
        </p:spPr>
        <p:txBody>
          <a:bodyPr anchorCtr="0" anchor="t" bIns="91425" lIns="91425" spcFirstLastPara="1" rIns="91425" wrap="square" tIns="91425">
            <a:noAutofit/>
          </a:bodyPr>
          <a:lstStyle/>
          <a:p>
            <a:pPr indent="0" lvl="0" marL="11430" marR="0" rtl="0" algn="l">
              <a:lnSpc>
                <a:spcPct val="115000"/>
              </a:lnSpc>
              <a:spcBef>
                <a:spcPts val="1000"/>
              </a:spcBef>
              <a:spcAft>
                <a:spcPts val="0"/>
              </a:spcAft>
              <a:buNone/>
            </a:pPr>
            <a:r>
              <a:rPr b="1" lang="en" sz="1900">
                <a:solidFill>
                  <a:srgbClr val="0B6374"/>
                </a:solidFill>
                <a:latin typeface="Poppins"/>
                <a:ea typeface="Poppins"/>
                <a:cs typeface="Poppins"/>
                <a:sym typeface="Poppins"/>
              </a:rPr>
              <a:t>Detailed Description of the methods followed for different components of the model</a:t>
            </a:r>
            <a:endParaRPr b="1" sz="1900">
              <a:solidFill>
                <a:srgbClr val="0B6374"/>
              </a:solidFill>
              <a:latin typeface="Poppins"/>
              <a:ea typeface="Poppins"/>
              <a:cs typeface="Poppins"/>
              <a:sym typeface="Poppins"/>
            </a:endParaRPr>
          </a:p>
        </p:txBody>
      </p:sp>
      <p:sp>
        <p:nvSpPr>
          <p:cNvPr id="391" name="Google Shape;391;p22"/>
          <p:cNvSpPr txBox="1"/>
          <p:nvPr/>
        </p:nvSpPr>
        <p:spPr>
          <a:xfrm>
            <a:off x="1178975" y="1734075"/>
            <a:ext cx="6773400" cy="3000000"/>
          </a:xfrm>
          <a:prstGeom prst="rect">
            <a:avLst/>
          </a:prstGeom>
          <a:noFill/>
          <a:ln>
            <a:noFill/>
          </a:ln>
        </p:spPr>
        <p:txBody>
          <a:bodyPr anchorCtr="0" anchor="t" bIns="91425" lIns="91425" spcFirstLastPara="1" rIns="91425" wrap="square" tIns="91425">
            <a:noAutofit/>
          </a:bodyPr>
          <a:lstStyle/>
          <a:p>
            <a:pPr indent="0" lvl="0" marL="11430" marR="0" rtl="0" algn="l">
              <a:lnSpc>
                <a:spcPct val="115000"/>
              </a:lnSpc>
              <a:spcBef>
                <a:spcPts val="1000"/>
              </a:spcBef>
              <a:spcAft>
                <a:spcPts val="0"/>
              </a:spcAft>
              <a:buNone/>
            </a:pPr>
            <a:r>
              <a:rPr lang="en" sz="1200">
                <a:solidFill>
                  <a:schemeClr val="dk1"/>
                </a:solidFill>
                <a:latin typeface="Montserrat"/>
                <a:ea typeface="Montserrat"/>
                <a:cs typeface="Montserrat"/>
                <a:sym typeface="Montserrat"/>
              </a:rPr>
              <a:t>This section provides an overview of the approach that we have used to prepare the model that will be used later to decide if the driver is distracted.The proposed method will group frames in videos, based on special facial features obtained through Haar Cascade and Dlib </a:t>
            </a:r>
            <a:endParaRPr>
              <a:solidFill>
                <a:srgbClr val="424242"/>
              </a:solidFill>
              <a:latin typeface="Montserrat Medium"/>
              <a:ea typeface="Montserrat Medium"/>
              <a:cs typeface="Montserrat Medium"/>
              <a:sym typeface="Montserrat Medium"/>
            </a:endParaRPr>
          </a:p>
          <a:p>
            <a:pPr indent="0" lvl="0" marL="0" rtl="0" algn="l">
              <a:lnSpc>
                <a:spcPct val="115000"/>
              </a:lnSpc>
              <a:spcBef>
                <a:spcPts val="1200"/>
              </a:spcBef>
              <a:spcAft>
                <a:spcPts val="0"/>
              </a:spcAft>
              <a:buClr>
                <a:schemeClr val="dk1"/>
              </a:buClr>
              <a:buSzPts val="1100"/>
              <a:buFont typeface="Arial"/>
              <a:buNone/>
            </a:pPr>
            <a:r>
              <a:rPr b="1" lang="en" sz="1300">
                <a:solidFill>
                  <a:srgbClr val="424242"/>
                </a:solidFill>
                <a:latin typeface="Montserrat"/>
                <a:ea typeface="Montserrat"/>
                <a:cs typeface="Montserrat"/>
                <a:sym typeface="Montserrat"/>
              </a:rPr>
              <a:t>Stage 1-</a:t>
            </a:r>
            <a:endParaRPr b="1" sz="1300">
              <a:solidFill>
                <a:srgbClr val="424242"/>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latin typeface="Montserrat"/>
                <a:ea typeface="Montserrat"/>
                <a:cs typeface="Montserrat"/>
                <a:sym typeface="Montserrat"/>
              </a:rPr>
              <a:t>Outline Description- </a:t>
            </a:r>
            <a:r>
              <a:rPr lang="en" sz="1200">
                <a:solidFill>
                  <a:schemeClr val="dk1"/>
                </a:solidFill>
                <a:latin typeface="Montserrat"/>
                <a:ea typeface="Montserrat"/>
                <a:cs typeface="Montserrat"/>
                <a:sym typeface="Montserrat"/>
              </a:rPr>
              <a:t>This project aims to recognize unsafe behaviour and send real time feedback to the driver using short sound alert etc.The system can be used to classify the behaviour of a driver via live video feed. </a:t>
            </a:r>
            <a:endParaRPr sz="12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i="1" lang="en" sz="1200">
                <a:solidFill>
                  <a:schemeClr val="dk1"/>
                </a:solidFill>
                <a:latin typeface="Montserrat"/>
                <a:ea typeface="Montserrat"/>
                <a:cs typeface="Montserrat"/>
                <a:sym typeface="Montserrat"/>
              </a:rPr>
              <a:t>The rest of things like motivation and scope of this project is included above in this report.</a:t>
            </a:r>
            <a:endParaRPr i="1" sz="1200">
              <a:solidFill>
                <a:schemeClr val="dk1"/>
              </a:solidFill>
              <a:latin typeface="Montserrat"/>
              <a:ea typeface="Montserrat"/>
              <a:cs typeface="Montserrat"/>
              <a:sym typeface="Montserrat"/>
            </a:endParaRPr>
          </a:p>
          <a:p>
            <a:pPr indent="0" lvl="0" marL="0" rtl="0" algn="l">
              <a:lnSpc>
                <a:spcPct val="115000"/>
              </a:lnSpc>
              <a:spcBef>
                <a:spcPts val="1200"/>
              </a:spcBef>
              <a:spcAft>
                <a:spcPts val="1200"/>
              </a:spcAft>
              <a:buNone/>
            </a:pPr>
            <a:r>
              <a:t/>
            </a:r>
            <a:endParaRPr>
              <a:solidFill>
                <a:srgbClr val="424242"/>
              </a:solidFill>
              <a:latin typeface="Montserrat Medium"/>
              <a:ea typeface="Montserrat Medium"/>
              <a:cs typeface="Montserrat Medium"/>
              <a:sym typeface="Montserrat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3"/>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97" name="Google Shape;397;p23"/>
          <p:cNvSpPr txBox="1"/>
          <p:nvPr/>
        </p:nvSpPr>
        <p:spPr>
          <a:xfrm>
            <a:off x="895875" y="608025"/>
            <a:ext cx="6974700" cy="35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Scipy-</a:t>
            </a:r>
            <a:endParaRPr b="1">
              <a:latin typeface="Montserrat"/>
              <a:ea typeface="Montserrat"/>
              <a:cs typeface="Montserrat"/>
              <a:sym typeface="Montserra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a:p>
            <a:pPr indent="0" lvl="0" marL="0" rtl="0" algn="l">
              <a:spcBef>
                <a:spcPts val="0"/>
              </a:spcBef>
              <a:spcAft>
                <a:spcPts val="0"/>
              </a:spcAft>
              <a:buNone/>
            </a:pPr>
            <a:r>
              <a:rPr lang="en" sz="1100">
                <a:latin typeface="Montserrat"/>
                <a:ea typeface="Montserrat"/>
                <a:cs typeface="Montserrat"/>
                <a:sym typeface="Montserrat"/>
              </a:rPr>
              <a:t>SciPy stands for Scientific Python. SciPy is a scientific computation library that uses</a:t>
            </a:r>
            <a:r>
              <a:rPr lang="en" sz="1100">
                <a:uFill>
                  <a:noFill/>
                </a:uFill>
                <a:latin typeface="Montserrat"/>
                <a:ea typeface="Montserrat"/>
                <a:cs typeface="Montserrat"/>
                <a:sym typeface="Montserrat"/>
                <a:hlinkClick r:id="rId3"/>
              </a:rPr>
              <a:t> </a:t>
            </a:r>
            <a:r>
              <a:rPr lang="en" sz="1100" u="sng">
                <a:latin typeface="Montserrat"/>
                <a:ea typeface="Montserrat"/>
                <a:cs typeface="Montserrat"/>
                <a:sym typeface="Montserrat"/>
                <a:hlinkClick r:id="rId4"/>
              </a:rPr>
              <a:t>NumPy</a:t>
            </a:r>
            <a:r>
              <a:rPr lang="en" sz="1100">
                <a:latin typeface="Montserrat"/>
                <a:ea typeface="Montserrat"/>
                <a:cs typeface="Montserrat"/>
                <a:sym typeface="Montserrat"/>
              </a:rPr>
              <a:t> underneath. It provides more utility functions for optimization, stats and signal processing. </a:t>
            </a:r>
            <a:endParaRPr sz="1100">
              <a:latin typeface="Montserrat"/>
              <a:ea typeface="Montserrat"/>
              <a:cs typeface="Montserrat"/>
              <a:sym typeface="Montserra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a:p>
            <a:pPr indent="0" lvl="0" marL="0" rtl="0" algn="l">
              <a:spcBef>
                <a:spcPts val="0"/>
              </a:spcBef>
              <a:spcAft>
                <a:spcPts val="0"/>
              </a:spcAft>
              <a:buNone/>
            </a:pPr>
            <a:r>
              <a:rPr b="1" lang="en">
                <a:latin typeface="Montserrat"/>
                <a:ea typeface="Montserrat"/>
                <a:cs typeface="Montserrat"/>
                <a:sym typeface="Montserrat"/>
              </a:rPr>
              <a:t>Imutils-</a:t>
            </a:r>
            <a:endParaRPr b="1">
              <a:latin typeface="Montserrat"/>
              <a:ea typeface="Montserrat"/>
              <a:cs typeface="Montserrat"/>
              <a:sym typeface="Montserra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a:p>
            <a:pPr indent="0" lvl="0" marL="0" rtl="0" algn="l">
              <a:spcBef>
                <a:spcPts val="0"/>
              </a:spcBef>
              <a:spcAft>
                <a:spcPts val="0"/>
              </a:spcAft>
              <a:buNone/>
            </a:pPr>
            <a:r>
              <a:rPr lang="en" sz="1100">
                <a:latin typeface="Montserrat"/>
                <a:ea typeface="Montserrat"/>
                <a:cs typeface="Montserrat"/>
                <a:sym typeface="Montserrat"/>
              </a:rPr>
              <a:t>Series of convenience functions to make basic image processing functions such as translation, rotation, resizing, skeletonization, and displaying Matplotlib images easier with OpenCV and Python.</a:t>
            </a:r>
            <a:endParaRPr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300">
                <a:latin typeface="Montserrat SemiBold"/>
                <a:ea typeface="Montserrat SemiBold"/>
                <a:cs typeface="Montserrat SemiBold"/>
                <a:sym typeface="Montserrat SemiBold"/>
              </a:rPr>
              <a:t>OpenCV</a:t>
            </a:r>
            <a:endParaRPr sz="13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spcBef>
                <a:spcPts val="0"/>
              </a:spcBef>
              <a:spcAft>
                <a:spcPts val="0"/>
              </a:spcAft>
              <a:buNone/>
            </a:pPr>
            <a:r>
              <a:rPr lang="en" sz="1100">
                <a:latin typeface="Montserrat"/>
                <a:ea typeface="Montserrat"/>
                <a:cs typeface="Montserrat"/>
                <a:sym typeface="Montserrat"/>
              </a:rPr>
              <a:t>Open Source Computer Vision Library is an open source computer vision and machine learning software library. OpenCV was built to provide a common infrastructure for computer vision applications and to accelerate the use of machine perception in the commercial products.</a:t>
            </a:r>
            <a:endParaRPr sz="11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latin typeface="Montserrat"/>
                <a:ea typeface="Montserrat"/>
                <a:cs typeface="Montserrat"/>
                <a:sym typeface="Montserrat"/>
              </a:rPr>
              <a:t>Using OpenCV, we can read an image, display it and after we are done with our operations for the day, save it.</a:t>
            </a:r>
            <a:endParaRPr sz="11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latin typeface="Montserrat Light"/>
              <a:ea typeface="Montserrat Light"/>
              <a:cs typeface="Montserrat Light"/>
              <a:sym typeface="Montserrat Light"/>
            </a:endParaRPr>
          </a:p>
          <a:p>
            <a:pPr indent="0" lvl="0" marL="0" rtl="0" algn="l">
              <a:spcBef>
                <a:spcPts val="0"/>
              </a:spcBef>
              <a:spcAft>
                <a:spcPts val="0"/>
              </a:spcAft>
              <a:buNone/>
            </a:pPr>
            <a:r>
              <a:t/>
            </a:r>
            <a:endParaRPr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4"/>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03" name="Google Shape;403;p24"/>
          <p:cNvSpPr txBox="1"/>
          <p:nvPr/>
        </p:nvSpPr>
        <p:spPr>
          <a:xfrm>
            <a:off x="709550" y="497475"/>
            <a:ext cx="5324400" cy="3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Facial Landmarks-</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Facial landmarks are used for localizing and representing salient regions or facial parts of the person’s face, such as:</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Facial Landmarks Detection has 2 steps:</a:t>
            </a:r>
            <a:endParaRPr sz="1200">
              <a:latin typeface="Montserrat"/>
              <a:ea typeface="Montserrat"/>
              <a:cs typeface="Montserrat"/>
              <a:sym typeface="Montserrat"/>
            </a:endParaRPr>
          </a:p>
          <a:p>
            <a:pPr indent="-285750" lvl="0" marL="457200" rtl="0" algn="l">
              <a:lnSpc>
                <a:spcPct val="115000"/>
              </a:lnSpc>
              <a:spcBef>
                <a:spcPts val="1200"/>
              </a:spcBef>
              <a:spcAft>
                <a:spcPts val="0"/>
              </a:spcAft>
              <a:buSzPts val="900"/>
              <a:buFont typeface="Montserrat"/>
              <a:buAutoNum type="arabicPeriod"/>
            </a:pPr>
            <a:r>
              <a:rPr lang="en" sz="1200">
                <a:latin typeface="Montserrat"/>
                <a:ea typeface="Montserrat"/>
                <a:cs typeface="Montserrat"/>
                <a:sym typeface="Montserrat"/>
              </a:rPr>
              <a:t>It involves localizing the face in the image.</a:t>
            </a:r>
            <a:endParaRPr sz="1200">
              <a:latin typeface="Montserrat"/>
              <a:ea typeface="Montserrat"/>
              <a:cs typeface="Montserrat"/>
              <a:sym typeface="Montserrat"/>
            </a:endParaRPr>
          </a:p>
          <a:p>
            <a:pPr indent="-285750" lvl="0" marL="457200" rtl="0" algn="l">
              <a:lnSpc>
                <a:spcPct val="115000"/>
              </a:lnSpc>
              <a:spcBef>
                <a:spcPts val="0"/>
              </a:spcBef>
              <a:spcAft>
                <a:spcPts val="0"/>
              </a:spcAft>
              <a:buSzPts val="900"/>
              <a:buFont typeface="Montserrat"/>
              <a:buAutoNum type="arabicPeriod"/>
            </a:pPr>
            <a:r>
              <a:rPr lang="en" sz="1200">
                <a:latin typeface="Montserrat"/>
                <a:ea typeface="Montserrat"/>
                <a:cs typeface="Montserrat"/>
                <a:sym typeface="Montserrat"/>
              </a:rPr>
              <a:t>To detect the key facial structures on the person’s face.</a:t>
            </a:r>
            <a:endParaRPr>
              <a:latin typeface="Montserrat"/>
              <a:ea typeface="Montserrat"/>
              <a:cs typeface="Montserrat"/>
              <a:sym typeface="Montserrat"/>
            </a:endParaRPr>
          </a:p>
          <a:p>
            <a:pPr indent="0" lvl="0" marL="0" rtl="0" algn="l">
              <a:lnSpc>
                <a:spcPct val="115000"/>
              </a:lnSpc>
              <a:spcBef>
                <a:spcPts val="1200"/>
              </a:spcBef>
              <a:spcAft>
                <a:spcPts val="0"/>
              </a:spcAft>
              <a:buNone/>
            </a:pPr>
            <a:r>
              <a:rPr lang="en">
                <a:latin typeface="Montserrat SemiBold"/>
                <a:ea typeface="Montserrat SemiBold"/>
                <a:cs typeface="Montserrat SemiBold"/>
                <a:sym typeface="Montserrat SemiBold"/>
              </a:rPr>
              <a:t>DLIB-</a:t>
            </a:r>
            <a:endParaRPr>
              <a:latin typeface="Montserrat SemiBold"/>
              <a:ea typeface="Montserrat SemiBold"/>
              <a:cs typeface="Montserrat SemiBold"/>
              <a:sym typeface="Montserrat SemiBold"/>
            </a:endParaRPr>
          </a:p>
          <a:p>
            <a:pPr indent="0" lvl="0" marL="0" rtl="0" algn="l">
              <a:spcBef>
                <a:spcPts val="120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The facial landmark detector which is pre-trained inside the dlib library of python for detecting landmarks, is used to estimate the location of 68 points or (x, y) coordinates which map to the facial structures. These indexes of 68 coordinates or points can be easily visualized on the image below:</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Light"/>
              <a:ea typeface="Montserrat Light"/>
              <a:cs typeface="Montserrat Light"/>
              <a:sym typeface="Montserrat Light"/>
            </a:endParaRPr>
          </a:p>
          <a:p>
            <a:pPr indent="0" lvl="0" marL="0" rtl="0" algn="l">
              <a:lnSpc>
                <a:spcPct val="115000"/>
              </a:lnSpc>
              <a:spcBef>
                <a:spcPts val="1200"/>
              </a:spcBef>
              <a:spcAft>
                <a:spcPts val="0"/>
              </a:spcAft>
              <a:buNone/>
            </a:pPr>
            <a:r>
              <a:t/>
            </a:r>
            <a:endParaRPr>
              <a:latin typeface="Montserrat Light"/>
              <a:ea typeface="Montserrat Light"/>
              <a:cs typeface="Montserrat Light"/>
              <a:sym typeface="Montserrat Light"/>
            </a:endParaRPr>
          </a:p>
          <a:p>
            <a:pPr indent="0" lvl="0" marL="0" rtl="0" algn="l">
              <a:spcBef>
                <a:spcPts val="1200"/>
              </a:spcBef>
              <a:spcAft>
                <a:spcPts val="0"/>
              </a:spcAft>
              <a:buNone/>
            </a:pPr>
            <a:r>
              <a:t/>
            </a:r>
            <a:endParaRPr>
              <a:latin typeface="Montserrat Light"/>
              <a:ea typeface="Montserrat Light"/>
              <a:cs typeface="Montserrat Light"/>
              <a:sym typeface="Montserrat Light"/>
            </a:endParaRPr>
          </a:p>
        </p:txBody>
      </p:sp>
      <p:pic>
        <p:nvPicPr>
          <p:cNvPr id="404" name="Google Shape;404;p24"/>
          <p:cNvPicPr preferRelativeResize="0"/>
          <p:nvPr/>
        </p:nvPicPr>
        <p:blipFill>
          <a:blip r:embed="rId3">
            <a:alphaModFix/>
          </a:blip>
          <a:stretch>
            <a:fillRect/>
          </a:stretch>
        </p:blipFill>
        <p:spPr>
          <a:xfrm>
            <a:off x="5898450" y="2588700"/>
            <a:ext cx="3193101" cy="25037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5"/>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10" name="Google Shape;410;p25"/>
          <p:cNvSpPr txBox="1"/>
          <p:nvPr/>
        </p:nvSpPr>
        <p:spPr>
          <a:xfrm>
            <a:off x="782850" y="746100"/>
            <a:ext cx="6861600" cy="365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latin typeface="Montserrat"/>
                <a:ea typeface="Montserrat"/>
                <a:cs typeface="Montserrat"/>
                <a:sym typeface="Montserrat"/>
              </a:rPr>
              <a:t>Examining the image, we can see that facial regions can be accessed via simple Python indexing </a:t>
            </a:r>
            <a:endParaRPr sz="1200">
              <a:latin typeface="Montserrat"/>
              <a:ea typeface="Montserrat"/>
              <a:cs typeface="Montserrat"/>
              <a:sym typeface="Montserrat"/>
            </a:endParaRPr>
          </a:p>
          <a:p>
            <a:pPr indent="-304800" lvl="0" marL="457200" rtl="0" algn="l">
              <a:lnSpc>
                <a:spcPct val="115000"/>
              </a:lnSpc>
              <a:spcBef>
                <a:spcPts val="1200"/>
              </a:spcBef>
              <a:spcAft>
                <a:spcPts val="0"/>
              </a:spcAft>
              <a:buSzPts val="1200"/>
              <a:buFont typeface="Montserrat"/>
              <a:buChar char="●"/>
            </a:pPr>
            <a:r>
              <a:rPr lang="en" sz="1200">
                <a:latin typeface="Montserrat"/>
                <a:ea typeface="Montserrat"/>
                <a:cs typeface="Montserrat"/>
                <a:sym typeface="Montserrat"/>
              </a:rPr>
              <a:t>The mouth can be accessed through points [48, 68].</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The right eyebrow through points [17, 22].</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The left eyebrow through points [22, 27].</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The right eye using [36, 42].</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The left eye with [42, 48].</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The nose using [27, 35].</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en" sz="1200">
                <a:latin typeface="Montserrat"/>
                <a:ea typeface="Montserrat"/>
                <a:cs typeface="Montserrat"/>
                <a:sym typeface="Montserrat"/>
              </a:rPr>
              <a:t>And the jaw via [0, 17].</a:t>
            </a:r>
            <a:endParaRPr sz="1200">
              <a:latin typeface="Montserrat"/>
              <a:ea typeface="Montserrat"/>
              <a:cs typeface="Montserrat"/>
              <a:sym typeface="Montserrat"/>
            </a:endParaRPr>
          </a:p>
          <a:p>
            <a:pPr indent="0" lvl="0" marL="0" rtl="0" algn="l">
              <a:lnSpc>
                <a:spcPct val="115000"/>
              </a:lnSpc>
              <a:spcBef>
                <a:spcPts val="1200"/>
              </a:spcBef>
              <a:spcAft>
                <a:spcPts val="0"/>
              </a:spcAft>
              <a:buNone/>
            </a:pPr>
            <a:r>
              <a:rPr lang="en" sz="1200">
                <a:latin typeface="Montserrat"/>
                <a:ea typeface="Montserrat"/>
                <a:cs typeface="Montserrat"/>
                <a:sym typeface="Montserrat"/>
              </a:rPr>
              <a:t>These mappings are encoded inside the </a:t>
            </a:r>
            <a:r>
              <a:rPr b="1" i="1" lang="en" sz="1200">
                <a:latin typeface="Montserrat"/>
                <a:ea typeface="Montserrat"/>
                <a:cs typeface="Montserrat"/>
                <a:sym typeface="Montserrat"/>
              </a:rPr>
              <a:t>FACIAL_LANDMARKS_IDXS</a:t>
            </a:r>
            <a:r>
              <a:rPr b="1" lang="en" sz="1200">
                <a:latin typeface="Montserrat"/>
                <a:ea typeface="Montserrat"/>
                <a:cs typeface="Montserrat"/>
                <a:sym typeface="Montserrat"/>
              </a:rPr>
              <a:t> </a:t>
            </a:r>
            <a:r>
              <a:rPr lang="en" sz="1200">
                <a:latin typeface="Montserrat"/>
                <a:ea typeface="Montserrat"/>
                <a:cs typeface="Montserrat"/>
                <a:sym typeface="Montserrat"/>
              </a:rPr>
              <a:t>dictionary inside </a:t>
            </a:r>
            <a:r>
              <a:rPr b="1" i="1" lang="en" sz="1200">
                <a:latin typeface="Montserrat"/>
                <a:ea typeface="Montserrat"/>
                <a:cs typeface="Montserrat"/>
                <a:sym typeface="Montserrat"/>
              </a:rPr>
              <a:t>face_utils of the imutils library.</a:t>
            </a:r>
            <a:endParaRPr b="1" i="1" sz="1200">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200"/>
          </a:p>
          <a:p>
            <a:pPr indent="0" lvl="0" marL="0" rtl="0" algn="l">
              <a:spcBef>
                <a:spcPts val="1200"/>
              </a:spcBef>
              <a:spcAft>
                <a:spcPts val="0"/>
              </a:spcAft>
              <a:buNone/>
            </a:pPr>
            <a:r>
              <a:t/>
            </a:r>
            <a:endParaRPr sz="1500">
              <a:latin typeface="Montserrat Light"/>
              <a:ea typeface="Montserrat Light"/>
              <a:cs typeface="Montserrat Light"/>
              <a:sym typeface="Montserrat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6"/>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16" name="Google Shape;416;p26"/>
          <p:cNvSpPr txBox="1"/>
          <p:nvPr/>
        </p:nvSpPr>
        <p:spPr>
          <a:xfrm>
            <a:off x="590675" y="528475"/>
            <a:ext cx="7087800" cy="36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Haar Cascade</a:t>
            </a:r>
            <a:endParaRPr b="1">
              <a:latin typeface="Montserrat"/>
              <a:ea typeface="Montserrat"/>
              <a:cs typeface="Montserrat"/>
              <a:sym typeface="Montserra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a:p>
            <a:pPr indent="0" lvl="0" marL="0" rtl="0" algn="l">
              <a:spcBef>
                <a:spcPts val="0"/>
              </a:spcBef>
              <a:spcAft>
                <a:spcPts val="0"/>
              </a:spcAft>
              <a:buNone/>
            </a:pPr>
            <a:r>
              <a:rPr lang="en" sz="1200">
                <a:latin typeface="Montserrat Light"/>
                <a:ea typeface="Montserrat Light"/>
                <a:cs typeface="Montserrat Light"/>
                <a:sym typeface="Montserrat Light"/>
              </a:rPr>
              <a:t>Object and Face Detection using Haar feature-based cascade classifiers is an effective object detection method proposed by Paul Viola and Michael Jones in their paper, “Rapid Object Detection using a Boosted Cascade of Simple Features” in 2001. </a:t>
            </a:r>
            <a:endParaRPr sz="1200">
              <a:latin typeface="Montserrat Light"/>
              <a:ea typeface="Montserrat Light"/>
              <a:cs typeface="Montserrat Light"/>
              <a:sym typeface="Montserrat Light"/>
            </a:endParaRPr>
          </a:p>
          <a:p>
            <a:pPr indent="0" lvl="0" marL="0" rtl="0" algn="l">
              <a:spcBef>
                <a:spcPts val="0"/>
              </a:spcBef>
              <a:spcAft>
                <a:spcPts val="0"/>
              </a:spcAft>
              <a:buNone/>
            </a:pPr>
            <a:r>
              <a:t/>
            </a:r>
            <a:endParaRPr sz="1200">
              <a:latin typeface="Montserrat Light"/>
              <a:ea typeface="Montserrat Light"/>
              <a:cs typeface="Montserrat Light"/>
              <a:sym typeface="Montserrat Light"/>
            </a:endParaRPr>
          </a:p>
          <a:p>
            <a:pPr indent="0" lvl="0" marL="0" rtl="0" algn="l">
              <a:spcBef>
                <a:spcPts val="0"/>
              </a:spcBef>
              <a:spcAft>
                <a:spcPts val="0"/>
              </a:spcAft>
              <a:buNone/>
            </a:pPr>
            <a:r>
              <a:t/>
            </a:r>
            <a:endParaRPr sz="1200">
              <a:latin typeface="Montserrat Light"/>
              <a:ea typeface="Montserrat Light"/>
              <a:cs typeface="Montserrat Light"/>
              <a:sym typeface="Montserrat Light"/>
            </a:endParaRPr>
          </a:p>
          <a:p>
            <a:pPr indent="0" lvl="0" marL="0" rtl="0" algn="l">
              <a:spcBef>
                <a:spcPts val="0"/>
              </a:spcBef>
              <a:spcAft>
                <a:spcPts val="0"/>
              </a:spcAft>
              <a:buNone/>
            </a:pPr>
            <a:r>
              <a:rPr lang="en" sz="1200">
                <a:latin typeface="Montserrat"/>
                <a:ea typeface="Montserrat"/>
                <a:cs typeface="Montserrat"/>
                <a:sym typeface="Montserrat"/>
              </a:rPr>
              <a:t>It is a machine learning based approach where a cascade function is trained from a lot of positive and negative images.</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lnSpc>
                <a:spcPct val="115000"/>
              </a:lnSpc>
              <a:spcBef>
                <a:spcPts val="1200"/>
              </a:spcBef>
              <a:spcAft>
                <a:spcPts val="0"/>
              </a:spcAft>
              <a:buNone/>
            </a:pPr>
            <a:r>
              <a:rPr lang="en" sz="1200">
                <a:latin typeface="Montserrat"/>
                <a:ea typeface="Montserrat"/>
                <a:cs typeface="Montserrat"/>
                <a:sym typeface="Montserrat"/>
              </a:rPr>
              <a:t>The algorithm has four stages:</a:t>
            </a:r>
            <a:endParaRPr sz="1200">
              <a:latin typeface="Montserrat"/>
              <a:ea typeface="Montserrat"/>
              <a:cs typeface="Montserrat"/>
              <a:sym typeface="Montserrat"/>
            </a:endParaRPr>
          </a:p>
          <a:p>
            <a:pPr indent="-304800" lvl="0" marL="457200" rtl="0" algn="l">
              <a:lnSpc>
                <a:spcPct val="115000"/>
              </a:lnSpc>
              <a:spcBef>
                <a:spcPts val="1200"/>
              </a:spcBef>
              <a:spcAft>
                <a:spcPts val="0"/>
              </a:spcAft>
              <a:buSzPts val="1200"/>
              <a:buFont typeface="Montserrat"/>
              <a:buAutoNum type="arabicPeriod"/>
            </a:pPr>
            <a:r>
              <a:rPr lang="en" sz="1200">
                <a:latin typeface="Montserrat"/>
                <a:ea typeface="Montserrat"/>
                <a:cs typeface="Montserrat"/>
                <a:sym typeface="Montserrat"/>
              </a:rPr>
              <a:t>Haar Feature Selection</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AutoNum type="arabicPeriod"/>
            </a:pPr>
            <a:r>
              <a:rPr lang="en" sz="1200">
                <a:latin typeface="Montserrat"/>
                <a:ea typeface="Montserrat"/>
                <a:cs typeface="Montserrat"/>
                <a:sym typeface="Montserrat"/>
              </a:rPr>
              <a:t>Creating  Integral Images</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AutoNum type="arabicPeriod"/>
            </a:pPr>
            <a:r>
              <a:rPr lang="en" sz="1200">
                <a:latin typeface="Montserrat"/>
                <a:ea typeface="Montserrat"/>
                <a:cs typeface="Montserrat"/>
                <a:sym typeface="Montserrat"/>
              </a:rPr>
              <a:t>Adaboost Training</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AutoNum type="arabicPeriod"/>
            </a:pPr>
            <a:r>
              <a:rPr lang="en" sz="1200">
                <a:latin typeface="Montserrat"/>
                <a:ea typeface="Montserrat"/>
                <a:cs typeface="Montserrat"/>
                <a:sym typeface="Montserrat"/>
              </a:rPr>
              <a:t>Cascading Classifiers</a:t>
            </a:r>
            <a:endParaRPr sz="1200">
              <a:latin typeface="Montserrat"/>
              <a:ea typeface="Montserrat"/>
              <a:cs typeface="Montserrat"/>
              <a:sym typeface="Montserrat"/>
            </a:endParaRPr>
          </a:p>
          <a:p>
            <a:pPr indent="0" lvl="0" marL="0" rtl="0" algn="l">
              <a:spcBef>
                <a:spcPts val="1200"/>
              </a:spcBef>
              <a:spcAft>
                <a:spcPts val="0"/>
              </a:spcAft>
              <a:buNone/>
            </a:pPr>
            <a:r>
              <a:t/>
            </a:r>
            <a:endParaRPr b="1" sz="1100"/>
          </a:p>
        </p:txBody>
      </p:sp>
      <p:pic>
        <p:nvPicPr>
          <p:cNvPr id="417" name="Google Shape;417;p26"/>
          <p:cNvPicPr preferRelativeResize="0"/>
          <p:nvPr/>
        </p:nvPicPr>
        <p:blipFill>
          <a:blip r:embed="rId3">
            <a:alphaModFix/>
          </a:blip>
          <a:stretch>
            <a:fillRect/>
          </a:stretch>
        </p:blipFill>
        <p:spPr>
          <a:xfrm>
            <a:off x="4947125" y="2811976"/>
            <a:ext cx="2469875" cy="2091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7"/>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23" name="Google Shape;423;p27"/>
          <p:cNvSpPr txBox="1"/>
          <p:nvPr/>
        </p:nvSpPr>
        <p:spPr>
          <a:xfrm>
            <a:off x="545425" y="551100"/>
            <a:ext cx="7020000" cy="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Eye Closure Calculation-</a:t>
            </a:r>
            <a:endParaRPr b="1">
              <a:latin typeface="Montserrat"/>
              <a:ea typeface="Montserrat"/>
              <a:cs typeface="Montserrat"/>
              <a:sym typeface="Montserrat"/>
            </a:endParaRPr>
          </a:p>
        </p:txBody>
      </p:sp>
      <p:sp>
        <p:nvSpPr>
          <p:cNvPr id="424" name="Google Shape;424;p27"/>
          <p:cNvSpPr txBox="1"/>
          <p:nvPr/>
        </p:nvSpPr>
        <p:spPr>
          <a:xfrm>
            <a:off x="488925" y="991950"/>
            <a:ext cx="4541700" cy="21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Montserrat Light"/>
                <a:ea typeface="Montserrat Light"/>
                <a:cs typeface="Montserrat Light"/>
                <a:sym typeface="Montserrat Light"/>
              </a:rPr>
              <a:t>Each eye is represented by 6 (x, y)-coordinates, starting at the left-corner of the eye (as if you were looking at the person), and then working clockwise around the eye:</a:t>
            </a:r>
            <a:endParaRPr sz="1300">
              <a:latin typeface="Montserrat Light"/>
              <a:ea typeface="Montserrat Light"/>
              <a:cs typeface="Montserrat Light"/>
              <a:sym typeface="Montserrat Ligh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a:p>
            <a:pPr indent="0" lvl="0" marL="0" rtl="0" algn="l">
              <a:spcBef>
                <a:spcPts val="0"/>
              </a:spcBef>
              <a:spcAft>
                <a:spcPts val="0"/>
              </a:spcAft>
              <a:buNone/>
            </a:pPr>
            <a:r>
              <a:rPr b="1" lang="en">
                <a:latin typeface="Montserrat"/>
                <a:ea typeface="Montserrat"/>
                <a:cs typeface="Montserrat"/>
                <a:sym typeface="Montserrat"/>
              </a:rPr>
              <a:t>Eye Aspect Ratio-</a:t>
            </a:r>
            <a:endParaRPr b="1">
              <a:latin typeface="Montserrat"/>
              <a:ea typeface="Montserrat"/>
              <a:cs typeface="Montserrat"/>
              <a:sym typeface="Montserrat"/>
            </a:endParaRPr>
          </a:p>
        </p:txBody>
      </p:sp>
      <p:pic>
        <p:nvPicPr>
          <p:cNvPr id="425" name="Google Shape;425;p27"/>
          <p:cNvPicPr preferRelativeResize="0"/>
          <p:nvPr/>
        </p:nvPicPr>
        <p:blipFill>
          <a:blip r:embed="rId3">
            <a:alphaModFix/>
          </a:blip>
          <a:stretch>
            <a:fillRect/>
          </a:stretch>
        </p:blipFill>
        <p:spPr>
          <a:xfrm>
            <a:off x="423675" y="3905775"/>
            <a:ext cx="4541749" cy="1020475"/>
          </a:xfrm>
          <a:prstGeom prst="rect">
            <a:avLst/>
          </a:prstGeom>
          <a:noFill/>
          <a:ln>
            <a:noFill/>
          </a:ln>
        </p:spPr>
      </p:pic>
      <p:pic>
        <p:nvPicPr>
          <p:cNvPr id="426" name="Google Shape;426;p27"/>
          <p:cNvPicPr preferRelativeResize="0"/>
          <p:nvPr/>
        </p:nvPicPr>
        <p:blipFill>
          <a:blip r:embed="rId4">
            <a:alphaModFix/>
          </a:blip>
          <a:stretch>
            <a:fillRect/>
          </a:stretch>
        </p:blipFill>
        <p:spPr>
          <a:xfrm>
            <a:off x="2462550" y="1887463"/>
            <a:ext cx="1960275" cy="1326350"/>
          </a:xfrm>
          <a:prstGeom prst="rect">
            <a:avLst/>
          </a:prstGeom>
          <a:noFill/>
          <a:ln>
            <a:noFill/>
          </a:ln>
        </p:spPr>
      </p:pic>
      <p:sp>
        <p:nvSpPr>
          <p:cNvPr id="427" name="Google Shape;427;p27"/>
          <p:cNvSpPr txBox="1"/>
          <p:nvPr/>
        </p:nvSpPr>
        <p:spPr>
          <a:xfrm>
            <a:off x="5259225" y="319550"/>
            <a:ext cx="3696600" cy="4504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latin typeface="Courier New"/>
                <a:ea typeface="Courier New"/>
                <a:cs typeface="Courier New"/>
                <a:sym typeface="Courier New"/>
              </a:rPr>
              <a:t>def</a:t>
            </a:r>
            <a:r>
              <a:rPr lang="en" sz="1050">
                <a:solidFill>
                  <a:srgbClr val="D4D4D4"/>
                </a:solidFill>
                <a:latin typeface="Courier New"/>
                <a:ea typeface="Courier New"/>
                <a:cs typeface="Courier New"/>
                <a:sym typeface="Courier New"/>
              </a:rPr>
              <a:t> </a:t>
            </a:r>
            <a:r>
              <a:rPr lang="en" sz="1050">
                <a:solidFill>
                  <a:srgbClr val="DCDCAA"/>
                </a:solidFill>
                <a:latin typeface="Courier New"/>
                <a:ea typeface="Courier New"/>
                <a:cs typeface="Courier New"/>
                <a:sym typeface="Courier New"/>
              </a:rPr>
              <a:t>eye_aspect_ratio</a:t>
            </a:r>
            <a:r>
              <a:rPr lang="en" sz="1050">
                <a:solidFill>
                  <a:srgbClr val="D4D4D4"/>
                </a:solidFill>
                <a:latin typeface="Courier New"/>
                <a:ea typeface="Courier New"/>
                <a:cs typeface="Courier New"/>
                <a:sym typeface="Courier New"/>
              </a:rPr>
              <a:t>(</a:t>
            </a:r>
            <a:r>
              <a:rPr lang="en" sz="1050">
                <a:solidFill>
                  <a:srgbClr val="9CDCFE"/>
                </a:solidFill>
                <a:latin typeface="Courier New"/>
                <a:ea typeface="Courier New"/>
                <a:cs typeface="Courier New"/>
                <a:sym typeface="Courier New"/>
              </a:rPr>
              <a:t>eye</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 = dist.euclidean(eye[</a:t>
            </a:r>
            <a:r>
              <a:rPr lang="en" sz="1050">
                <a:solidFill>
                  <a:srgbClr val="B5CEA8"/>
                </a:solidFill>
                <a:latin typeface="Courier New"/>
                <a:ea typeface="Courier New"/>
                <a:cs typeface="Courier New"/>
                <a:sym typeface="Courier New"/>
              </a:rPr>
              <a:t>1</a:t>
            </a:r>
            <a:r>
              <a:rPr lang="en" sz="1050">
                <a:solidFill>
                  <a:srgbClr val="D4D4D4"/>
                </a:solidFill>
                <a:latin typeface="Courier New"/>
                <a:ea typeface="Courier New"/>
                <a:cs typeface="Courier New"/>
                <a:sym typeface="Courier New"/>
              </a:rPr>
              <a:t>], eye[</a:t>
            </a:r>
            <a:r>
              <a:rPr lang="en" sz="1050">
                <a:solidFill>
                  <a:srgbClr val="B5CEA8"/>
                </a:solidFill>
                <a:latin typeface="Courier New"/>
                <a:ea typeface="Courier New"/>
                <a:cs typeface="Courier New"/>
                <a:sym typeface="Courier New"/>
              </a:rPr>
              <a:t>5</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B = dist.euclidean(eye[</a:t>
            </a:r>
            <a:r>
              <a:rPr lang="en" sz="1050">
                <a:solidFill>
                  <a:srgbClr val="B5CEA8"/>
                </a:solidFill>
                <a:latin typeface="Courier New"/>
                <a:ea typeface="Courier New"/>
                <a:cs typeface="Courier New"/>
                <a:sym typeface="Courier New"/>
              </a:rPr>
              <a:t>2</a:t>
            </a:r>
            <a:r>
              <a:rPr lang="en" sz="1050">
                <a:solidFill>
                  <a:srgbClr val="D4D4D4"/>
                </a:solidFill>
                <a:latin typeface="Courier New"/>
                <a:ea typeface="Courier New"/>
                <a:cs typeface="Courier New"/>
                <a:sym typeface="Courier New"/>
              </a:rPr>
              <a:t>], eye[</a:t>
            </a:r>
            <a:r>
              <a:rPr lang="en" sz="1050">
                <a:solidFill>
                  <a:srgbClr val="B5CEA8"/>
                </a:solidFill>
                <a:latin typeface="Courier New"/>
                <a:ea typeface="Courier New"/>
                <a:cs typeface="Courier New"/>
                <a:sym typeface="Courier New"/>
              </a:rPr>
              <a:t>4</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C = dist.euclidean(eye[</a:t>
            </a:r>
            <a:r>
              <a:rPr lang="en" sz="1050">
                <a:solidFill>
                  <a:srgbClr val="B5CEA8"/>
                </a:solidFill>
                <a:latin typeface="Courier New"/>
                <a:ea typeface="Courier New"/>
                <a:cs typeface="Courier New"/>
                <a:sym typeface="Courier New"/>
              </a:rPr>
              <a:t>0</a:t>
            </a:r>
            <a:r>
              <a:rPr lang="en" sz="1050">
                <a:solidFill>
                  <a:srgbClr val="D4D4D4"/>
                </a:solidFill>
                <a:latin typeface="Courier New"/>
                <a:ea typeface="Courier New"/>
                <a:cs typeface="Courier New"/>
                <a:sym typeface="Courier New"/>
              </a:rPr>
              <a:t>], eye[</a:t>
            </a:r>
            <a:r>
              <a:rPr lang="en" sz="1050">
                <a:solidFill>
                  <a:srgbClr val="B5CEA8"/>
                </a:solidFill>
                <a:latin typeface="Courier New"/>
                <a:ea typeface="Courier New"/>
                <a:cs typeface="Courier New"/>
                <a:sym typeface="Courier New"/>
              </a:rPr>
              <a:t>3</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ear = (A + B) / (</a:t>
            </a:r>
            <a:r>
              <a:rPr lang="en" sz="1050">
                <a:solidFill>
                  <a:srgbClr val="B5CEA8"/>
                </a:solidFill>
                <a:latin typeface="Courier New"/>
                <a:ea typeface="Courier New"/>
                <a:cs typeface="Courier New"/>
                <a:sym typeface="Courier New"/>
              </a:rPr>
              <a:t>2.0</a:t>
            </a:r>
            <a:r>
              <a:rPr lang="en" sz="1050">
                <a:solidFill>
                  <a:srgbClr val="D4D4D4"/>
                </a:solidFill>
                <a:latin typeface="Courier New"/>
                <a:ea typeface="Courier New"/>
                <a:cs typeface="Courier New"/>
                <a:sym typeface="Courier New"/>
              </a:rPr>
              <a:t> * C)</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C586C0"/>
                </a:solidFill>
                <a:latin typeface="Courier New"/>
                <a:ea typeface="Courier New"/>
                <a:cs typeface="Courier New"/>
                <a:sym typeface="Courier New"/>
              </a:rPr>
              <a:t>return</a:t>
            </a:r>
            <a:r>
              <a:rPr lang="en" sz="1050">
                <a:solidFill>
                  <a:srgbClr val="D4D4D4"/>
                </a:solidFill>
                <a:latin typeface="Courier New"/>
                <a:ea typeface="Courier New"/>
                <a:cs typeface="Courier New"/>
                <a:sym typeface="Courier New"/>
              </a:rPr>
              <a:t> ear</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latin typeface="Courier New"/>
                <a:ea typeface="Courier New"/>
                <a:cs typeface="Courier New"/>
                <a:sym typeface="Courier New"/>
              </a:rPr>
              <a:t>def</a:t>
            </a:r>
            <a:r>
              <a:rPr lang="en" sz="1050">
                <a:solidFill>
                  <a:srgbClr val="D4D4D4"/>
                </a:solidFill>
                <a:latin typeface="Courier New"/>
                <a:ea typeface="Courier New"/>
                <a:cs typeface="Courier New"/>
                <a:sym typeface="Courier New"/>
              </a:rPr>
              <a:t> </a:t>
            </a:r>
            <a:r>
              <a:rPr lang="en" sz="1050">
                <a:solidFill>
                  <a:srgbClr val="DCDCAA"/>
                </a:solidFill>
                <a:latin typeface="Courier New"/>
                <a:ea typeface="Courier New"/>
                <a:cs typeface="Courier New"/>
                <a:sym typeface="Courier New"/>
              </a:rPr>
              <a:t>final_ear</a:t>
            </a:r>
            <a:r>
              <a:rPr lang="en" sz="1050">
                <a:solidFill>
                  <a:srgbClr val="D4D4D4"/>
                </a:solidFill>
                <a:latin typeface="Courier New"/>
                <a:ea typeface="Courier New"/>
                <a:cs typeface="Courier New"/>
                <a:sym typeface="Courier New"/>
              </a:rPr>
              <a:t>(</a:t>
            </a:r>
            <a:r>
              <a:rPr lang="en" sz="1050">
                <a:solidFill>
                  <a:srgbClr val="9CDCFE"/>
                </a:solidFill>
                <a:latin typeface="Courier New"/>
                <a:ea typeface="Courier New"/>
                <a:cs typeface="Courier New"/>
                <a:sym typeface="Courier New"/>
              </a:rPr>
              <a:t>shape</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(lStart, lEnd) = face_utils.FACIAL_LANDMARKS_IDXS[</a:t>
            </a:r>
            <a:r>
              <a:rPr lang="en" sz="1050">
                <a:solidFill>
                  <a:srgbClr val="CE9178"/>
                </a:solidFill>
                <a:latin typeface="Courier New"/>
                <a:ea typeface="Courier New"/>
                <a:cs typeface="Courier New"/>
                <a:sym typeface="Courier New"/>
              </a:rPr>
              <a:t>"left_eye"</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(rStart, rEnd) = face_utils.FACIAL_LANDMARKS_IDXS[</a:t>
            </a:r>
            <a:r>
              <a:rPr lang="en" sz="1050">
                <a:solidFill>
                  <a:srgbClr val="CE9178"/>
                </a:solidFill>
                <a:latin typeface="Courier New"/>
                <a:ea typeface="Courier New"/>
                <a:cs typeface="Courier New"/>
                <a:sym typeface="Courier New"/>
              </a:rPr>
              <a:t>"right_eye"</a:t>
            </a:r>
            <a:r>
              <a:rPr lang="en"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leftEye = shape[lStart:lEnd]</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rightEye = shape[rStart:rEnd]</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leftEAR = eye_aspect_ratio(leftEye)</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rightEAR = eye_aspect_ratio(rightEye)</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ear = (leftEAR + rightEAR) / </a:t>
            </a:r>
            <a:r>
              <a:rPr lang="en" sz="1050">
                <a:solidFill>
                  <a:srgbClr val="B5CEA8"/>
                </a:solidFill>
                <a:latin typeface="Courier New"/>
                <a:ea typeface="Courier New"/>
                <a:cs typeface="Courier New"/>
                <a:sym typeface="Courier New"/>
              </a:rPr>
              <a:t>2.0</a:t>
            </a:r>
            <a:endParaRPr sz="10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latin typeface="Courier New"/>
                <a:ea typeface="Courier New"/>
                <a:cs typeface="Courier New"/>
                <a:sym typeface="Courier New"/>
              </a:rPr>
              <a:t>   </a:t>
            </a:r>
            <a:r>
              <a:rPr lang="en" sz="1050">
                <a:solidFill>
                  <a:srgbClr val="C586C0"/>
                </a:solidFill>
                <a:latin typeface="Courier New"/>
                <a:ea typeface="Courier New"/>
                <a:cs typeface="Courier New"/>
                <a:sym typeface="Courier New"/>
              </a:rPr>
              <a:t>return</a:t>
            </a:r>
            <a:r>
              <a:rPr lang="en" sz="1050">
                <a:solidFill>
                  <a:srgbClr val="D4D4D4"/>
                </a:solidFill>
                <a:latin typeface="Courier New"/>
                <a:ea typeface="Courier New"/>
                <a:cs typeface="Courier New"/>
                <a:sym typeface="Courier New"/>
              </a:rPr>
              <a:t> (ear, leftEye, rightEye)</a:t>
            </a:r>
            <a:endParaRPr sz="1050">
              <a:solidFill>
                <a:srgbClr val="D4D4D4"/>
              </a:solidFill>
              <a:latin typeface="Courier New"/>
              <a:ea typeface="Courier New"/>
              <a:cs typeface="Courier New"/>
              <a:sym typeface="Courier New"/>
            </a:endParaRPr>
          </a:p>
          <a:p>
            <a:pPr indent="0" lvl="0" marL="0" rtl="0" algn="l">
              <a:spcBef>
                <a:spcPts val="0"/>
              </a:spcBef>
              <a:spcAft>
                <a:spcPts val="0"/>
              </a:spcAft>
              <a:buNone/>
            </a:pPr>
            <a:r>
              <a:t/>
            </a:r>
            <a:endParaRPr sz="1050">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8"/>
          <p:cNvSpPr txBox="1"/>
          <p:nvPr>
            <p:ph type="title"/>
          </p:nvPr>
        </p:nvSpPr>
        <p:spPr>
          <a:xfrm>
            <a:off x="342925" y="-96400"/>
            <a:ext cx="3889800" cy="2799300"/>
          </a:xfrm>
          <a:prstGeom prst="rect">
            <a:avLst/>
          </a:prstGeom>
        </p:spPr>
        <p:txBody>
          <a:bodyPr anchorCtr="0" anchor="b" bIns="0" lIns="0" spcFirstLastPara="1" rIns="0" wrap="square" tIns="0">
            <a:noAutofit/>
          </a:bodyPr>
          <a:lstStyle/>
          <a:p>
            <a:pPr indent="0" lvl="0" marL="0" marR="0" rtl="0" algn="l">
              <a:lnSpc>
                <a:spcPct val="115000"/>
              </a:lnSpc>
              <a:spcBef>
                <a:spcPts val="1000"/>
              </a:spcBef>
              <a:spcAft>
                <a:spcPts val="0"/>
              </a:spcAft>
              <a:buClr>
                <a:schemeClr val="dk1"/>
              </a:buClr>
              <a:buSzPts val="1100"/>
              <a:buFont typeface="Arial"/>
              <a:buNone/>
            </a:pPr>
            <a:r>
              <a:rPr b="1" lang="en" sz="2500">
                <a:solidFill>
                  <a:srgbClr val="0B6374"/>
                </a:solidFill>
                <a:latin typeface="Poppins"/>
                <a:ea typeface="Poppins"/>
                <a:cs typeface="Poppins"/>
                <a:sym typeface="Poppins"/>
              </a:rPr>
              <a:t>Complete Software Development Life-cycle Followed for the Development</a:t>
            </a:r>
            <a:endParaRPr b="1" sz="2500">
              <a:solidFill>
                <a:srgbClr val="0B6374"/>
              </a:solidFill>
              <a:latin typeface="Poppins"/>
              <a:ea typeface="Poppins"/>
              <a:cs typeface="Poppins"/>
              <a:sym typeface="Poppins"/>
            </a:endParaRPr>
          </a:p>
          <a:p>
            <a:pPr indent="0" lvl="0" marL="0" rtl="0" algn="l">
              <a:spcBef>
                <a:spcPts val="0"/>
              </a:spcBef>
              <a:spcAft>
                <a:spcPts val="0"/>
              </a:spcAft>
              <a:buNone/>
            </a:pPr>
            <a:r>
              <a:t/>
            </a:r>
            <a:endParaRPr sz="2900">
              <a:solidFill>
                <a:srgbClr val="0B6374"/>
              </a:solidFill>
              <a:latin typeface="Poppins"/>
              <a:ea typeface="Poppins"/>
              <a:cs typeface="Poppins"/>
              <a:sym typeface="Poppins"/>
            </a:endParaRPr>
          </a:p>
        </p:txBody>
      </p:sp>
      <p:sp>
        <p:nvSpPr>
          <p:cNvPr id="433" name="Google Shape;433;p28"/>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300">
                <a:latin typeface="Montserrat Light"/>
                <a:ea typeface="Montserrat Light"/>
                <a:cs typeface="Montserrat Light"/>
                <a:sym typeface="Montserrat Light"/>
              </a:rPr>
              <a:t>‹#›</a:t>
            </a:fld>
            <a:endParaRPr sz="1300">
              <a:latin typeface="Montserrat Light"/>
              <a:ea typeface="Montserrat Light"/>
              <a:cs typeface="Montserrat Light"/>
              <a:sym typeface="Montserrat Light"/>
            </a:endParaRPr>
          </a:p>
        </p:txBody>
      </p:sp>
      <p:sp>
        <p:nvSpPr>
          <p:cNvPr id="434" name="Google Shape;434;p28"/>
          <p:cNvSpPr txBox="1"/>
          <p:nvPr/>
        </p:nvSpPr>
        <p:spPr>
          <a:xfrm>
            <a:off x="4232725" y="717975"/>
            <a:ext cx="4504200" cy="4543500"/>
          </a:xfrm>
          <a:prstGeom prst="rect">
            <a:avLst/>
          </a:prstGeom>
          <a:noFill/>
          <a:ln>
            <a:noFill/>
          </a:ln>
        </p:spPr>
        <p:txBody>
          <a:bodyPr anchorCtr="0" anchor="t" bIns="91425" lIns="91425" spcFirstLastPara="1" rIns="91425" wrap="square" tIns="91425">
            <a:noAutofit/>
          </a:bodyPr>
          <a:lstStyle/>
          <a:p>
            <a:pPr indent="0" lvl="0" marL="11430" marR="0" rtl="0" algn="l">
              <a:lnSpc>
                <a:spcPct val="115000"/>
              </a:lnSpc>
              <a:spcBef>
                <a:spcPts val="1400"/>
              </a:spcBef>
              <a:spcAft>
                <a:spcPts val="0"/>
              </a:spcAft>
              <a:buNone/>
            </a:pPr>
            <a:r>
              <a:rPr b="1" lang="en" sz="1200">
                <a:solidFill>
                  <a:srgbClr val="424242"/>
                </a:solidFill>
                <a:latin typeface="Montserrat"/>
                <a:ea typeface="Montserrat"/>
                <a:cs typeface="Montserrat"/>
                <a:sym typeface="Montserrat"/>
              </a:rPr>
              <a:t>Stage 1: Planning : </a:t>
            </a:r>
            <a:endParaRPr b="1" sz="1200">
              <a:solidFill>
                <a:srgbClr val="424242"/>
              </a:solidFill>
              <a:latin typeface="Montserrat"/>
              <a:ea typeface="Montserrat"/>
              <a:cs typeface="Montserrat"/>
              <a:sym typeface="Montserrat"/>
            </a:endParaRPr>
          </a:p>
          <a:p>
            <a:pPr indent="0" lvl="0" marL="11430" marR="0" rtl="0" algn="l">
              <a:lnSpc>
                <a:spcPct val="115000"/>
              </a:lnSpc>
              <a:spcBef>
                <a:spcPts val="1400"/>
              </a:spcBef>
              <a:spcAft>
                <a:spcPts val="0"/>
              </a:spcAft>
              <a:buNone/>
            </a:pPr>
            <a:r>
              <a:rPr lang="en" sz="1100">
                <a:solidFill>
                  <a:srgbClr val="292929"/>
                </a:solidFill>
                <a:latin typeface="Montserrat"/>
                <a:ea typeface="Montserrat"/>
                <a:cs typeface="Montserrat"/>
                <a:sym typeface="Montserrat"/>
              </a:rPr>
              <a:t>We were planning to recognize unsafe behaviour and send real time feedback to the driver using short sound alert etc.</a:t>
            </a:r>
            <a:endParaRPr sz="1100">
              <a:solidFill>
                <a:srgbClr val="292929"/>
              </a:solidFill>
              <a:latin typeface="Montserrat"/>
              <a:ea typeface="Montserrat"/>
              <a:cs typeface="Montserrat"/>
              <a:sym typeface="Montserrat"/>
            </a:endParaRPr>
          </a:p>
          <a:p>
            <a:pPr indent="0" lvl="0" marL="11430" marR="0" rtl="0" algn="l">
              <a:lnSpc>
                <a:spcPct val="115000"/>
              </a:lnSpc>
              <a:spcBef>
                <a:spcPts val="1400"/>
              </a:spcBef>
              <a:spcAft>
                <a:spcPts val="0"/>
              </a:spcAft>
              <a:buNone/>
            </a:pPr>
            <a:r>
              <a:rPr b="1" lang="en" sz="1200">
                <a:solidFill>
                  <a:srgbClr val="424242"/>
                </a:solidFill>
                <a:latin typeface="Montserrat"/>
                <a:ea typeface="Montserrat"/>
                <a:cs typeface="Montserrat"/>
                <a:sym typeface="Montserrat"/>
              </a:rPr>
              <a:t>Stage 2: Requirement Analysis:- </a:t>
            </a:r>
            <a:endParaRPr b="1" sz="1200">
              <a:solidFill>
                <a:srgbClr val="424242"/>
              </a:solidFill>
              <a:latin typeface="Montserrat"/>
              <a:ea typeface="Montserrat"/>
              <a:cs typeface="Montserrat"/>
              <a:sym typeface="Montserrat"/>
            </a:endParaRPr>
          </a:p>
          <a:p>
            <a:pPr indent="0" lvl="0" marL="0" rtl="0" algn="l">
              <a:lnSpc>
                <a:spcPct val="115000"/>
              </a:lnSpc>
              <a:spcBef>
                <a:spcPts val="400"/>
              </a:spcBef>
              <a:spcAft>
                <a:spcPts val="0"/>
              </a:spcAft>
              <a:buNone/>
            </a:pPr>
            <a:r>
              <a:rPr lang="en" sz="1000">
                <a:solidFill>
                  <a:srgbClr val="24292E"/>
                </a:solidFill>
                <a:latin typeface="Montserrat"/>
                <a:ea typeface="Montserrat"/>
                <a:cs typeface="Montserrat"/>
                <a:sym typeface="Montserrat"/>
              </a:rPr>
              <a:t>T</a:t>
            </a:r>
            <a:r>
              <a:rPr lang="en" sz="1100">
                <a:solidFill>
                  <a:srgbClr val="24292E"/>
                </a:solidFill>
                <a:latin typeface="Montserrat"/>
                <a:ea typeface="Montserrat"/>
                <a:cs typeface="Montserrat"/>
                <a:sym typeface="Montserrat"/>
              </a:rPr>
              <a:t>he code of this system has been written in python mainly. For the smooth functioning of this system, some libraries and software must be there in the user Operating system priorly.</a:t>
            </a:r>
            <a:endParaRPr sz="1100">
              <a:solidFill>
                <a:srgbClr val="424242"/>
              </a:solidFill>
              <a:latin typeface="Montserrat"/>
              <a:ea typeface="Montserrat"/>
              <a:cs typeface="Montserrat"/>
              <a:sym typeface="Montserrat"/>
            </a:endParaRPr>
          </a:p>
          <a:p>
            <a:pPr indent="0" lvl="0" marL="11430" marR="0" rtl="0" algn="l">
              <a:lnSpc>
                <a:spcPct val="115000"/>
              </a:lnSpc>
              <a:spcBef>
                <a:spcPts val="1200"/>
              </a:spcBef>
              <a:spcAft>
                <a:spcPts val="0"/>
              </a:spcAft>
              <a:buNone/>
            </a:pPr>
            <a:r>
              <a:rPr b="1" lang="en" sz="1300">
                <a:solidFill>
                  <a:schemeClr val="dk1"/>
                </a:solidFill>
                <a:latin typeface="Montserrat"/>
                <a:ea typeface="Montserrat"/>
                <a:cs typeface="Montserrat"/>
                <a:sym typeface="Montserrat"/>
              </a:rPr>
              <a:t>Stage 3:  Design:-</a:t>
            </a:r>
            <a:r>
              <a:rPr b="1" lang="en" sz="1300">
                <a:solidFill>
                  <a:srgbClr val="424242"/>
                </a:solidFill>
                <a:latin typeface="Montserrat"/>
                <a:ea typeface="Montserrat"/>
                <a:cs typeface="Montserrat"/>
                <a:sym typeface="Montserrat"/>
              </a:rPr>
              <a:t> </a:t>
            </a:r>
            <a:endParaRPr b="1" sz="1300">
              <a:solidFill>
                <a:srgbClr val="424242"/>
              </a:solidFill>
              <a:latin typeface="Montserrat"/>
              <a:ea typeface="Montserrat"/>
              <a:cs typeface="Montserrat"/>
              <a:sym typeface="Montserrat"/>
            </a:endParaRPr>
          </a:p>
          <a:p>
            <a:pPr indent="0" lvl="0" marL="0" rtl="0" algn="l">
              <a:spcBef>
                <a:spcPts val="0"/>
              </a:spcBef>
              <a:spcAft>
                <a:spcPts val="0"/>
              </a:spcAft>
              <a:buNone/>
            </a:pPr>
            <a:r>
              <a:rPr lang="en" sz="1100">
                <a:solidFill>
                  <a:schemeClr val="dk1"/>
                </a:solidFill>
                <a:latin typeface="Montserrat"/>
                <a:ea typeface="Montserrat"/>
                <a:cs typeface="Montserrat"/>
                <a:sym typeface="Montserrat"/>
              </a:rPr>
              <a:t>We use OpenCV library for the software GUI. Open Source Computer Vision Library is an open source computer vision and machine learning software library. OpenCV was built to provide a common infrastructure for computer vision applications and to accelerate the use of machine perception in the commercial products.</a:t>
            </a:r>
            <a:endParaRPr sz="1100">
              <a:solidFill>
                <a:schemeClr val="dk1"/>
              </a:solidFill>
              <a:latin typeface="Montserrat"/>
              <a:ea typeface="Montserrat"/>
              <a:cs typeface="Montserrat"/>
              <a:sym typeface="Montserrat"/>
            </a:endParaRPr>
          </a:p>
          <a:p>
            <a:pPr indent="0" lvl="0" marL="0" marR="0" rtl="0" algn="l">
              <a:lnSpc>
                <a:spcPct val="115000"/>
              </a:lnSpc>
              <a:spcBef>
                <a:spcPts val="1000"/>
              </a:spcBef>
              <a:spcAft>
                <a:spcPts val="0"/>
              </a:spcAft>
              <a:buClr>
                <a:schemeClr val="dk1"/>
              </a:buClr>
              <a:buSzPts val="1100"/>
              <a:buFont typeface="Arial"/>
              <a:buNone/>
            </a:pPr>
            <a:r>
              <a:t/>
            </a:r>
            <a:endParaRPr sz="900">
              <a:solidFill>
                <a:srgbClr val="424242"/>
              </a:solidFill>
              <a:latin typeface="Georgia"/>
              <a:ea typeface="Georgia"/>
              <a:cs typeface="Georgia"/>
              <a:sym typeface="Georgia"/>
            </a:endParaRPr>
          </a:p>
          <a:p>
            <a:pPr indent="0" lvl="0" marL="0" rtl="0" algn="l">
              <a:spcBef>
                <a:spcPts val="0"/>
              </a:spcBef>
              <a:spcAft>
                <a:spcPts val="0"/>
              </a:spcAft>
              <a:buNone/>
            </a:pPr>
            <a:r>
              <a:t/>
            </a:r>
            <a:endParaRPr/>
          </a:p>
        </p:txBody>
      </p:sp>
      <p:pic>
        <p:nvPicPr>
          <p:cNvPr id="435" name="Google Shape;435;p28"/>
          <p:cNvPicPr preferRelativeResize="0"/>
          <p:nvPr/>
        </p:nvPicPr>
        <p:blipFill>
          <a:blip r:embed="rId3">
            <a:alphaModFix/>
          </a:blip>
          <a:stretch>
            <a:fillRect/>
          </a:stretch>
        </p:blipFill>
        <p:spPr>
          <a:xfrm>
            <a:off x="0" y="2638600"/>
            <a:ext cx="4082649" cy="2504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9"/>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300">
                <a:latin typeface="Montserrat Light"/>
                <a:ea typeface="Montserrat Light"/>
                <a:cs typeface="Montserrat Light"/>
                <a:sym typeface="Montserrat Light"/>
              </a:rPr>
              <a:t>‹#›</a:t>
            </a:fld>
            <a:endParaRPr sz="1300">
              <a:latin typeface="Montserrat Light"/>
              <a:ea typeface="Montserrat Light"/>
              <a:cs typeface="Montserrat Light"/>
              <a:sym typeface="Montserrat Light"/>
            </a:endParaRPr>
          </a:p>
        </p:txBody>
      </p:sp>
      <p:sp>
        <p:nvSpPr>
          <p:cNvPr id="441" name="Google Shape;441;p29"/>
          <p:cNvSpPr txBox="1"/>
          <p:nvPr/>
        </p:nvSpPr>
        <p:spPr>
          <a:xfrm>
            <a:off x="267900" y="0"/>
            <a:ext cx="8753100" cy="4907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t/>
            </a:r>
            <a:endParaRPr b="1" sz="1450">
              <a:solidFill>
                <a:schemeClr val="dk1"/>
              </a:solidFill>
              <a:latin typeface="Montserrat"/>
              <a:ea typeface="Montserrat"/>
              <a:cs typeface="Montserrat"/>
              <a:sym typeface="Montserrat"/>
            </a:endParaRPr>
          </a:p>
          <a:p>
            <a:pPr indent="0" lvl="0" marL="0" marR="0" rtl="0" algn="l">
              <a:lnSpc>
                <a:spcPct val="115000"/>
              </a:lnSpc>
              <a:spcBef>
                <a:spcPts val="1400"/>
              </a:spcBef>
              <a:spcAft>
                <a:spcPts val="0"/>
              </a:spcAft>
              <a:buNone/>
            </a:pPr>
            <a:r>
              <a:rPr b="1" lang="en" sz="1450">
                <a:solidFill>
                  <a:schemeClr val="dk1"/>
                </a:solidFill>
                <a:latin typeface="Montserrat"/>
                <a:ea typeface="Montserrat"/>
                <a:cs typeface="Montserrat"/>
                <a:sym typeface="Montserrat"/>
              </a:rPr>
              <a:t>Stage 4:- Implementation or Coding:- </a:t>
            </a:r>
            <a:endParaRPr sz="1100">
              <a:solidFill>
                <a:srgbClr val="424242"/>
              </a:solidFill>
              <a:latin typeface="Montserrat"/>
              <a:ea typeface="Montserrat"/>
              <a:cs typeface="Montserrat"/>
              <a:sym typeface="Montserrat"/>
            </a:endParaRPr>
          </a:p>
          <a:p>
            <a:pPr indent="0" lvl="0" marL="0" rtl="0" algn="l">
              <a:lnSpc>
                <a:spcPct val="115000"/>
              </a:lnSpc>
              <a:spcBef>
                <a:spcPts val="400"/>
              </a:spcBef>
              <a:spcAft>
                <a:spcPts val="0"/>
              </a:spcAft>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200">
                <a:solidFill>
                  <a:schemeClr val="dk1"/>
                </a:solidFill>
                <a:latin typeface="Montserrat"/>
                <a:ea typeface="Montserrat"/>
                <a:cs typeface="Montserrat"/>
                <a:sym typeface="Montserrat"/>
              </a:rPr>
              <a:t>Step1: Firstly The video is obtained from a camera focused on the driver’s face. The processing rate of the acquired video is 30 frames per second.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200">
                <a:solidFill>
                  <a:schemeClr val="dk1"/>
                </a:solidFill>
                <a:latin typeface="Montserrat"/>
                <a:ea typeface="Montserrat"/>
                <a:cs typeface="Montserrat"/>
                <a:sym typeface="Montserrat"/>
              </a:rPr>
              <a:t>Step 2: These frames are then flipped and converted to grayscale.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200">
                <a:solidFill>
                  <a:schemeClr val="dk1"/>
                </a:solidFill>
                <a:latin typeface="Montserrat"/>
                <a:ea typeface="Montserrat"/>
                <a:cs typeface="Montserrat"/>
                <a:sym typeface="Montserrat"/>
              </a:rPr>
              <a:t>Step 3: Then it detects face , if face is detected then it detects mouth and eyes of the driver,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200">
                <a:solidFill>
                  <a:schemeClr val="dk1"/>
                </a:solidFill>
                <a:latin typeface="Montserrat"/>
                <a:ea typeface="Montserrat"/>
                <a:cs typeface="Montserrat"/>
                <a:sym typeface="Montserrat"/>
              </a:rPr>
              <a:t>Step 4: If everything go well and any distracted activity is distracted then sound or alert is produced</a:t>
            </a:r>
            <a:endParaRPr sz="1650">
              <a:solidFill>
                <a:schemeClr val="dk1"/>
              </a:solidFill>
              <a:latin typeface="Montserrat"/>
              <a:ea typeface="Montserrat"/>
              <a:cs typeface="Montserrat"/>
              <a:sym typeface="Montserrat"/>
            </a:endParaRPr>
          </a:p>
          <a:p>
            <a:pPr indent="0" lvl="0" marL="0" marR="0" rtl="0" algn="l">
              <a:lnSpc>
                <a:spcPct val="115000"/>
              </a:lnSpc>
              <a:spcBef>
                <a:spcPts val="1400"/>
              </a:spcBef>
              <a:spcAft>
                <a:spcPts val="0"/>
              </a:spcAft>
              <a:buNone/>
            </a:pPr>
            <a:r>
              <a:rPr b="1" lang="en" sz="1650">
                <a:solidFill>
                  <a:schemeClr val="dk1"/>
                </a:solidFill>
                <a:latin typeface="Montserrat"/>
                <a:ea typeface="Montserrat"/>
                <a:cs typeface="Montserrat"/>
                <a:sym typeface="Montserrat"/>
              </a:rPr>
              <a:t>Stage 5: Testing:- </a:t>
            </a:r>
            <a:endParaRPr b="1" sz="1650">
              <a:solidFill>
                <a:schemeClr val="dk1"/>
              </a:solidFill>
              <a:latin typeface="Montserrat"/>
              <a:ea typeface="Montserrat"/>
              <a:cs typeface="Montserrat"/>
              <a:sym typeface="Montserrat"/>
            </a:endParaRPr>
          </a:p>
          <a:p>
            <a:pPr indent="0" lvl="0" marL="11430" marR="0" rtl="0" algn="l">
              <a:lnSpc>
                <a:spcPct val="115000"/>
              </a:lnSpc>
              <a:spcBef>
                <a:spcPts val="1000"/>
              </a:spcBef>
              <a:spcAft>
                <a:spcPts val="0"/>
              </a:spcAft>
              <a:buNone/>
            </a:pPr>
            <a:r>
              <a:rPr lang="en" sz="1100">
                <a:solidFill>
                  <a:srgbClr val="424242"/>
                </a:solidFill>
                <a:latin typeface="Montserrat"/>
                <a:ea typeface="Montserrat"/>
                <a:cs typeface="Montserrat"/>
                <a:sym typeface="Montserrat"/>
              </a:rPr>
              <a:t>We have tested the software on different types of distraction and different different situations and it gives accurate results in 90% of cases.</a:t>
            </a:r>
            <a:endParaRPr sz="1100">
              <a:solidFill>
                <a:srgbClr val="424242"/>
              </a:solidFill>
              <a:latin typeface="Montserrat"/>
              <a:ea typeface="Montserrat"/>
              <a:cs typeface="Montserrat"/>
              <a:sym typeface="Montserrat"/>
            </a:endParaRPr>
          </a:p>
          <a:p>
            <a:pPr indent="0" lvl="0" marL="0" marR="0" rtl="0" algn="l">
              <a:lnSpc>
                <a:spcPct val="115000"/>
              </a:lnSpc>
              <a:spcBef>
                <a:spcPts val="1000"/>
              </a:spcBef>
              <a:spcAft>
                <a:spcPts val="0"/>
              </a:spcAft>
              <a:buNone/>
            </a:pPr>
            <a:r>
              <a:rPr b="1" lang="en" sz="1600">
                <a:solidFill>
                  <a:srgbClr val="424242"/>
                </a:solidFill>
                <a:latin typeface="Montserrat"/>
                <a:ea typeface="Montserrat"/>
                <a:cs typeface="Montserrat"/>
                <a:sym typeface="Montserrat"/>
              </a:rPr>
              <a:t>Stage 6: Maintenance:- </a:t>
            </a:r>
            <a:endParaRPr b="1" sz="1600">
              <a:solidFill>
                <a:srgbClr val="424242"/>
              </a:solidFill>
              <a:latin typeface="Montserrat"/>
              <a:ea typeface="Montserrat"/>
              <a:cs typeface="Montserrat"/>
              <a:sym typeface="Montserrat"/>
            </a:endParaRPr>
          </a:p>
          <a:p>
            <a:pPr indent="0" lvl="0" marL="11430" marR="0" rtl="0" algn="l">
              <a:lnSpc>
                <a:spcPct val="115000"/>
              </a:lnSpc>
              <a:spcBef>
                <a:spcPts val="1000"/>
              </a:spcBef>
              <a:spcAft>
                <a:spcPts val="0"/>
              </a:spcAft>
              <a:buNone/>
            </a:pPr>
            <a:r>
              <a:rPr lang="en" sz="1100">
                <a:solidFill>
                  <a:srgbClr val="424242"/>
                </a:solidFill>
                <a:latin typeface="Montserrat"/>
                <a:ea typeface="Montserrat"/>
                <a:cs typeface="Montserrat"/>
                <a:sym typeface="Montserrat"/>
              </a:rPr>
              <a:t>We need to update the libraries which are used in this system in a definite interval of time.</a:t>
            </a:r>
            <a:r>
              <a:rPr lang="en" sz="1200">
                <a:solidFill>
                  <a:srgbClr val="24292E"/>
                </a:solidFill>
                <a:latin typeface="Montserrat"/>
                <a:ea typeface="Montserrat"/>
                <a:cs typeface="Montserrat"/>
                <a:sym typeface="Montserrat"/>
              </a:rPr>
              <a:t>For the smooth functioning of this system, some libraries and software must be always there in the user Operating system with their proper version .</a:t>
            </a:r>
            <a:endParaRPr sz="1200">
              <a:solidFill>
                <a:srgbClr val="24292E"/>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0"/>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300">
                <a:latin typeface="Montserrat Light"/>
                <a:ea typeface="Montserrat Light"/>
                <a:cs typeface="Montserrat Light"/>
                <a:sym typeface="Montserrat Light"/>
              </a:rPr>
              <a:t>‹#›</a:t>
            </a:fld>
            <a:endParaRPr sz="1300">
              <a:latin typeface="Montserrat Light"/>
              <a:ea typeface="Montserrat Light"/>
              <a:cs typeface="Montserrat Light"/>
              <a:sym typeface="Montserrat Light"/>
            </a:endParaRPr>
          </a:p>
        </p:txBody>
      </p:sp>
      <p:sp>
        <p:nvSpPr>
          <p:cNvPr id="447" name="Google Shape;447;p30"/>
          <p:cNvSpPr txBox="1"/>
          <p:nvPr/>
        </p:nvSpPr>
        <p:spPr>
          <a:xfrm>
            <a:off x="316700" y="152400"/>
            <a:ext cx="5743500" cy="1045200"/>
          </a:xfrm>
          <a:prstGeom prst="rect">
            <a:avLst/>
          </a:prstGeom>
          <a:noFill/>
          <a:ln>
            <a:noFill/>
          </a:ln>
        </p:spPr>
        <p:txBody>
          <a:bodyPr anchorCtr="0" anchor="t" bIns="91425" lIns="91425" spcFirstLastPara="1" rIns="91425" wrap="square" tIns="91425">
            <a:noAutofit/>
          </a:bodyPr>
          <a:lstStyle/>
          <a:p>
            <a:pPr indent="0" lvl="0" marL="11430" marR="0" rtl="0" algn="l">
              <a:spcBef>
                <a:spcPts val="1000"/>
              </a:spcBef>
              <a:spcAft>
                <a:spcPts val="0"/>
              </a:spcAft>
              <a:buNone/>
            </a:pPr>
            <a:r>
              <a:rPr b="1" lang="en" sz="3500">
                <a:solidFill>
                  <a:srgbClr val="0B6374"/>
                </a:solidFill>
                <a:latin typeface="Poppins"/>
                <a:ea typeface="Poppins"/>
                <a:cs typeface="Poppins"/>
                <a:sym typeface="Poppins"/>
              </a:rPr>
              <a:t>Results and Conclusion:</a:t>
            </a:r>
            <a:endParaRPr b="1" sz="3500">
              <a:solidFill>
                <a:srgbClr val="0B6374"/>
              </a:solidFill>
              <a:latin typeface="Poppins"/>
              <a:ea typeface="Poppins"/>
              <a:cs typeface="Poppins"/>
              <a:sym typeface="Poppins"/>
            </a:endParaRPr>
          </a:p>
          <a:p>
            <a:pPr indent="0" lvl="0" marL="0" marR="0" rtl="0" algn="l">
              <a:spcBef>
                <a:spcPts val="1000"/>
              </a:spcBef>
              <a:spcAft>
                <a:spcPts val="0"/>
              </a:spcAft>
              <a:buNone/>
            </a:pPr>
            <a:r>
              <a:t/>
            </a:r>
            <a:endParaRPr b="1" sz="3500">
              <a:solidFill>
                <a:srgbClr val="0B6374"/>
              </a:solidFill>
              <a:latin typeface="Poppins"/>
              <a:ea typeface="Poppins"/>
              <a:cs typeface="Poppins"/>
              <a:sym typeface="Poppins"/>
            </a:endParaRPr>
          </a:p>
          <a:p>
            <a:pPr indent="0" lvl="0" marL="11430" marR="0" rtl="0" algn="l">
              <a:lnSpc>
                <a:spcPct val="115000"/>
              </a:lnSpc>
              <a:spcBef>
                <a:spcPts val="1000"/>
              </a:spcBef>
              <a:spcAft>
                <a:spcPts val="0"/>
              </a:spcAft>
              <a:buNone/>
            </a:pPr>
            <a:r>
              <a:t/>
            </a:r>
            <a:endParaRPr sz="3500">
              <a:solidFill>
                <a:srgbClr val="0B6374"/>
              </a:solidFill>
              <a:latin typeface="Poppins"/>
              <a:ea typeface="Poppins"/>
              <a:cs typeface="Poppins"/>
              <a:sym typeface="Poppins"/>
            </a:endParaRPr>
          </a:p>
          <a:p>
            <a:pPr indent="0" lvl="0" marL="0" marR="0" rtl="0" algn="l">
              <a:lnSpc>
                <a:spcPct val="115000"/>
              </a:lnSpc>
              <a:spcBef>
                <a:spcPts val="1000"/>
              </a:spcBef>
              <a:spcAft>
                <a:spcPts val="0"/>
              </a:spcAft>
              <a:buNone/>
            </a:pPr>
            <a:r>
              <a:t/>
            </a:r>
            <a:endParaRPr sz="3500">
              <a:solidFill>
                <a:srgbClr val="0B6374"/>
              </a:solidFill>
              <a:latin typeface="Poppins"/>
              <a:ea typeface="Poppins"/>
              <a:cs typeface="Poppins"/>
              <a:sym typeface="Poppins"/>
            </a:endParaRPr>
          </a:p>
          <a:p>
            <a:pPr indent="0" lvl="0" marL="0" marR="0" rtl="0" algn="l">
              <a:lnSpc>
                <a:spcPct val="115000"/>
              </a:lnSpc>
              <a:spcBef>
                <a:spcPts val="1000"/>
              </a:spcBef>
              <a:spcAft>
                <a:spcPts val="0"/>
              </a:spcAft>
              <a:buNone/>
            </a:pPr>
            <a:r>
              <a:t/>
            </a:r>
            <a:endParaRPr sz="3500">
              <a:solidFill>
                <a:srgbClr val="0B6374"/>
              </a:solidFill>
              <a:latin typeface="Poppins"/>
              <a:ea typeface="Poppins"/>
              <a:cs typeface="Poppins"/>
              <a:sym typeface="Poppins"/>
            </a:endParaRPr>
          </a:p>
          <a:p>
            <a:pPr indent="0" lvl="0" marL="0" marR="0" rtl="0" algn="l">
              <a:lnSpc>
                <a:spcPct val="115000"/>
              </a:lnSpc>
              <a:spcBef>
                <a:spcPts val="1000"/>
              </a:spcBef>
              <a:spcAft>
                <a:spcPts val="0"/>
              </a:spcAft>
              <a:buNone/>
            </a:pPr>
            <a:r>
              <a:t/>
            </a:r>
            <a:endParaRPr sz="3500">
              <a:solidFill>
                <a:srgbClr val="0B6374"/>
              </a:solidFill>
              <a:latin typeface="Poppins"/>
              <a:ea typeface="Poppins"/>
              <a:cs typeface="Poppins"/>
              <a:sym typeface="Poppins"/>
            </a:endParaRPr>
          </a:p>
          <a:p>
            <a:pPr indent="0" lvl="0" marL="0" marR="0" rtl="0" algn="l">
              <a:lnSpc>
                <a:spcPct val="115000"/>
              </a:lnSpc>
              <a:spcBef>
                <a:spcPts val="1000"/>
              </a:spcBef>
              <a:spcAft>
                <a:spcPts val="0"/>
              </a:spcAft>
              <a:buNone/>
            </a:pPr>
            <a:r>
              <a:t/>
            </a:r>
            <a:endParaRPr sz="3500">
              <a:solidFill>
                <a:srgbClr val="0B6374"/>
              </a:solidFill>
              <a:latin typeface="Poppins"/>
              <a:ea typeface="Poppins"/>
              <a:cs typeface="Poppins"/>
              <a:sym typeface="Poppins"/>
            </a:endParaRPr>
          </a:p>
          <a:p>
            <a:pPr indent="0" lvl="0" marL="0" marR="0" rtl="0" algn="l">
              <a:lnSpc>
                <a:spcPct val="115000"/>
              </a:lnSpc>
              <a:spcBef>
                <a:spcPts val="1000"/>
              </a:spcBef>
              <a:spcAft>
                <a:spcPts val="0"/>
              </a:spcAft>
              <a:buNone/>
            </a:pPr>
            <a:r>
              <a:t/>
            </a:r>
            <a:endParaRPr sz="3500">
              <a:solidFill>
                <a:srgbClr val="0B6374"/>
              </a:solidFill>
              <a:latin typeface="Poppins"/>
              <a:ea typeface="Poppins"/>
              <a:cs typeface="Poppins"/>
              <a:sym typeface="Poppins"/>
            </a:endParaRPr>
          </a:p>
        </p:txBody>
      </p:sp>
      <p:sp>
        <p:nvSpPr>
          <p:cNvPr id="448" name="Google Shape;448;p30"/>
          <p:cNvSpPr txBox="1"/>
          <p:nvPr/>
        </p:nvSpPr>
        <p:spPr>
          <a:xfrm>
            <a:off x="525250" y="854700"/>
            <a:ext cx="6450600" cy="1819800"/>
          </a:xfrm>
          <a:prstGeom prst="rect">
            <a:avLst/>
          </a:prstGeom>
          <a:noFill/>
          <a:ln>
            <a:noFill/>
          </a:ln>
        </p:spPr>
        <p:txBody>
          <a:bodyPr anchorCtr="0" anchor="t" bIns="91425" lIns="91425" spcFirstLastPara="1" rIns="91425" wrap="square" tIns="91425">
            <a:noAutofit/>
          </a:bodyPr>
          <a:lstStyle/>
          <a:p>
            <a:pPr indent="0" lvl="0" marL="11430" marR="0" rtl="0" algn="l">
              <a:lnSpc>
                <a:spcPct val="115000"/>
              </a:lnSpc>
              <a:spcBef>
                <a:spcPts val="1000"/>
              </a:spcBef>
              <a:spcAft>
                <a:spcPts val="0"/>
              </a:spcAft>
              <a:buClr>
                <a:schemeClr val="dk1"/>
              </a:buClr>
              <a:buSzPts val="1100"/>
              <a:buFont typeface="Arial"/>
              <a:buNone/>
            </a:pPr>
            <a:r>
              <a:t/>
            </a:r>
            <a:endParaRPr sz="1200">
              <a:solidFill>
                <a:srgbClr val="424242"/>
              </a:solidFill>
              <a:latin typeface="Montserrat"/>
              <a:ea typeface="Montserrat"/>
              <a:cs typeface="Montserrat"/>
              <a:sym typeface="Montserrat"/>
            </a:endParaRPr>
          </a:p>
          <a:p>
            <a:pPr indent="0" lvl="0" marL="11430" marR="0" rtl="0" algn="l">
              <a:lnSpc>
                <a:spcPct val="115000"/>
              </a:lnSpc>
              <a:spcBef>
                <a:spcPts val="1000"/>
              </a:spcBef>
              <a:spcAft>
                <a:spcPts val="0"/>
              </a:spcAft>
              <a:buClr>
                <a:schemeClr val="dk1"/>
              </a:buClr>
              <a:buSzPts val="1100"/>
              <a:buFont typeface="Arial"/>
              <a:buNone/>
            </a:pPr>
            <a:r>
              <a:rPr lang="en" sz="1200">
                <a:solidFill>
                  <a:srgbClr val="424242"/>
                </a:solidFill>
                <a:latin typeface="Montserrat"/>
                <a:ea typeface="Montserrat"/>
                <a:cs typeface="Montserrat"/>
                <a:sym typeface="Montserrat"/>
              </a:rPr>
              <a:t>When the subject is detected to have closed eyes or using phone while driving the message “Distracted ALERT” along with an alarm being activated. Fig. 2. depicts a subject yawning. The detection is acknowledged by messages “Yawn ALERT” and Yawn count value.</a:t>
            </a:r>
            <a:endParaRPr sz="1200">
              <a:solidFill>
                <a:srgbClr val="424242"/>
              </a:solidFill>
              <a:latin typeface="Montserrat"/>
              <a:ea typeface="Montserrat"/>
              <a:cs typeface="Montserrat"/>
              <a:sym typeface="Montserrat"/>
            </a:endParaRPr>
          </a:p>
          <a:p>
            <a:pPr indent="0" lvl="0" marL="11430" marR="0" rtl="0" algn="l">
              <a:lnSpc>
                <a:spcPct val="115000"/>
              </a:lnSpc>
              <a:spcBef>
                <a:spcPts val="1000"/>
              </a:spcBef>
              <a:spcAft>
                <a:spcPts val="0"/>
              </a:spcAft>
              <a:buNone/>
            </a:pPr>
            <a:r>
              <a:t/>
            </a:r>
            <a:endParaRPr sz="1300">
              <a:latin typeface="Montserrat"/>
              <a:ea typeface="Montserrat"/>
              <a:cs typeface="Montserrat"/>
              <a:sym typeface="Montserrat"/>
            </a:endParaRPr>
          </a:p>
        </p:txBody>
      </p:sp>
      <p:sp>
        <p:nvSpPr>
          <p:cNvPr id="449" name="Google Shape;449;p30"/>
          <p:cNvSpPr txBox="1"/>
          <p:nvPr/>
        </p:nvSpPr>
        <p:spPr>
          <a:xfrm>
            <a:off x="1361075" y="2172200"/>
            <a:ext cx="5743500" cy="1330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chemeClr val="dk1"/>
              </a:buClr>
              <a:buSzPts val="1100"/>
              <a:buFont typeface="Arial"/>
              <a:buNone/>
            </a:pPr>
            <a:r>
              <a:rPr lang="en" sz="1200">
                <a:solidFill>
                  <a:srgbClr val="424242"/>
                </a:solidFill>
                <a:latin typeface="Montserrat"/>
                <a:ea typeface="Montserrat"/>
                <a:cs typeface="Montserrat"/>
                <a:sym typeface="Montserrat"/>
              </a:rPr>
              <a:t>Distracted driving is a major problem leading to a striking number of accidents worldwide. Its detection is an important system component in semi autonomous cars. The proposed algorithm is expected to detect drowsiness in a driver using eye closure and yawning as markers. At last The system will be tested on a variety of subjects with a limited number of test cases.</a:t>
            </a:r>
            <a:endParaRPr sz="1200">
              <a:solidFill>
                <a:schemeClr val="dk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3"/>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300">
                <a:latin typeface="Montserrat Light"/>
                <a:ea typeface="Montserrat Light"/>
                <a:cs typeface="Montserrat Light"/>
                <a:sym typeface="Montserrat Light"/>
              </a:rPr>
              <a:t>‹#›</a:t>
            </a:fld>
            <a:endParaRPr sz="1300">
              <a:latin typeface="Montserrat Light"/>
              <a:ea typeface="Montserrat Light"/>
              <a:cs typeface="Montserrat Light"/>
              <a:sym typeface="Montserrat Light"/>
            </a:endParaRPr>
          </a:p>
        </p:txBody>
      </p:sp>
      <p:sp>
        <p:nvSpPr>
          <p:cNvPr id="321" name="Google Shape;321;p13"/>
          <p:cNvSpPr txBox="1"/>
          <p:nvPr/>
        </p:nvSpPr>
        <p:spPr>
          <a:xfrm>
            <a:off x="525075" y="460775"/>
            <a:ext cx="5775600" cy="3107400"/>
          </a:xfrm>
          <a:prstGeom prst="rect">
            <a:avLst/>
          </a:prstGeom>
          <a:noFill/>
          <a:ln>
            <a:noFill/>
          </a:ln>
        </p:spPr>
        <p:txBody>
          <a:bodyPr anchorCtr="0" anchor="t" bIns="91425" lIns="91425" spcFirstLastPara="1" rIns="91425" wrap="square" tIns="91425">
            <a:noAutofit/>
          </a:bodyPr>
          <a:lstStyle/>
          <a:p>
            <a:pPr indent="0" lvl="0" marL="11430" marR="0" rtl="0" algn="l">
              <a:lnSpc>
                <a:spcPct val="115000"/>
              </a:lnSpc>
              <a:spcBef>
                <a:spcPts val="1000"/>
              </a:spcBef>
              <a:spcAft>
                <a:spcPts val="0"/>
              </a:spcAft>
              <a:buNone/>
            </a:pPr>
            <a:r>
              <a:rPr lang="en">
                <a:latin typeface="Montserrat"/>
                <a:ea typeface="Montserrat"/>
                <a:cs typeface="Montserrat"/>
                <a:sym typeface="Montserrat"/>
              </a:rPr>
              <a:t>Driving a car is a complex task, and it requires complete attention. Distracted driving is any activity that takes away the driver’s attention from the road. Several studies have identified three main types of distraction: visual distractions (driver’s eyes off the road), manual distractions (driver’s hands off the wheel) and cognitive distractions (driver’s mind off the driving task). </a:t>
            </a:r>
            <a:endParaRPr>
              <a:latin typeface="Montserrat"/>
              <a:ea typeface="Montserrat"/>
              <a:cs typeface="Montserrat"/>
              <a:sym typeface="Montserrat"/>
            </a:endParaRPr>
          </a:p>
          <a:p>
            <a:pPr indent="0" lvl="0" marL="11430" marR="0" rtl="0" algn="l">
              <a:lnSpc>
                <a:spcPct val="115000"/>
              </a:lnSpc>
              <a:spcBef>
                <a:spcPts val="1000"/>
              </a:spcBef>
              <a:spcAft>
                <a:spcPts val="0"/>
              </a:spcAft>
              <a:buNone/>
            </a:pPr>
            <a:r>
              <a:rPr lang="en">
                <a:latin typeface="Montserrat"/>
                <a:ea typeface="Montserrat"/>
                <a:cs typeface="Montserrat"/>
                <a:sym typeface="Montserrat"/>
              </a:rPr>
              <a:t>This project aims to recognize unsafe behaviour and send real time feedback to the driver using short sound alert etc.The system can be used to classify the behaviour of a driver via live video feed.                                             </a:t>
            </a:r>
            <a:endParaRPr sz="2000">
              <a:latin typeface="Montserrat Light"/>
              <a:ea typeface="Montserrat Light"/>
              <a:cs typeface="Montserrat Light"/>
              <a:sym typeface="Montserrat Light"/>
            </a:endParaRPr>
          </a:p>
        </p:txBody>
      </p:sp>
      <p:pic>
        <p:nvPicPr>
          <p:cNvPr id="322" name="Google Shape;322;p13"/>
          <p:cNvPicPr preferRelativeResize="0"/>
          <p:nvPr/>
        </p:nvPicPr>
        <p:blipFill rotWithShape="1">
          <a:blip r:embed="rId3">
            <a:alphaModFix/>
          </a:blip>
          <a:srcRect b="13509" l="0" r="0" t="0"/>
          <a:stretch/>
        </p:blipFill>
        <p:spPr>
          <a:xfrm>
            <a:off x="5464975" y="2984525"/>
            <a:ext cx="3679025" cy="215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1"/>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55" name="Google Shape;455;p31"/>
          <p:cNvPicPr preferRelativeResize="0"/>
          <p:nvPr/>
        </p:nvPicPr>
        <p:blipFill rotWithShape="1">
          <a:blip r:embed="rId3">
            <a:alphaModFix/>
          </a:blip>
          <a:srcRect b="28124" l="18281" r="52772" t="32083"/>
          <a:stretch/>
        </p:blipFill>
        <p:spPr>
          <a:xfrm>
            <a:off x="5880766" y="1213250"/>
            <a:ext cx="2509559" cy="2560107"/>
          </a:xfrm>
          <a:prstGeom prst="rect">
            <a:avLst/>
          </a:prstGeom>
          <a:noFill/>
          <a:ln>
            <a:noFill/>
          </a:ln>
        </p:spPr>
      </p:pic>
      <p:pic>
        <p:nvPicPr>
          <p:cNvPr id="456" name="Google Shape;456;p31"/>
          <p:cNvPicPr preferRelativeResize="0"/>
          <p:nvPr/>
        </p:nvPicPr>
        <p:blipFill rotWithShape="1">
          <a:blip r:embed="rId4">
            <a:alphaModFix/>
          </a:blip>
          <a:srcRect b="10138" l="17981" r="18771" t="5301"/>
          <a:stretch/>
        </p:blipFill>
        <p:spPr>
          <a:xfrm>
            <a:off x="3199500" y="1213250"/>
            <a:ext cx="2469935" cy="2593211"/>
          </a:xfrm>
          <a:prstGeom prst="rect">
            <a:avLst/>
          </a:prstGeom>
          <a:noFill/>
          <a:ln>
            <a:noFill/>
          </a:ln>
        </p:spPr>
      </p:pic>
      <p:pic>
        <p:nvPicPr>
          <p:cNvPr id="457" name="Google Shape;457;p31"/>
          <p:cNvPicPr preferRelativeResize="0"/>
          <p:nvPr/>
        </p:nvPicPr>
        <p:blipFill rotWithShape="1">
          <a:blip r:embed="rId5">
            <a:alphaModFix/>
          </a:blip>
          <a:srcRect b="9948" l="19995" r="19284" t="5097"/>
          <a:stretch/>
        </p:blipFill>
        <p:spPr>
          <a:xfrm>
            <a:off x="623900" y="1213250"/>
            <a:ext cx="2364269" cy="2593211"/>
          </a:xfrm>
          <a:prstGeom prst="rect">
            <a:avLst/>
          </a:prstGeom>
          <a:noFill/>
          <a:ln>
            <a:noFill/>
          </a:ln>
        </p:spPr>
      </p:pic>
      <p:sp>
        <p:nvSpPr>
          <p:cNvPr id="458" name="Google Shape;458;p31"/>
          <p:cNvSpPr txBox="1"/>
          <p:nvPr/>
        </p:nvSpPr>
        <p:spPr>
          <a:xfrm>
            <a:off x="1257894" y="1742927"/>
            <a:ext cx="4160100" cy="3475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000"/>
              </a:spcBef>
              <a:spcAft>
                <a:spcPts val="0"/>
              </a:spcAft>
              <a:buNone/>
            </a:pPr>
            <a:r>
              <a:rPr lang="en" sz="1100">
                <a:solidFill>
                  <a:srgbClr val="424242"/>
                </a:solidFill>
                <a:latin typeface="Georgia"/>
                <a:ea typeface="Georgia"/>
                <a:cs typeface="Georgia"/>
                <a:sym typeface="Georgia"/>
              </a:rPr>
              <a:t>These pictures show the result of the software: </a:t>
            </a:r>
            <a:endParaRPr sz="1100">
              <a:solidFill>
                <a:srgbClr val="424242"/>
              </a:solidFill>
              <a:latin typeface="Georgia"/>
              <a:ea typeface="Georgia"/>
              <a:cs typeface="Georgia"/>
              <a:sym typeface="Georgia"/>
            </a:endParaRPr>
          </a:p>
          <a:p>
            <a:pPr indent="0" lvl="0" marL="0" marR="0" rtl="0" algn="l">
              <a:lnSpc>
                <a:spcPct val="115000"/>
              </a:lnSpc>
              <a:spcBef>
                <a:spcPts val="1000"/>
              </a:spcBef>
              <a:spcAft>
                <a:spcPts val="0"/>
              </a:spcAft>
              <a:buNone/>
            </a:pPr>
            <a:r>
              <a:t/>
            </a:r>
            <a:endParaRPr sz="1100">
              <a:solidFill>
                <a:srgbClr val="424242"/>
              </a:solidFill>
              <a:latin typeface="Georgia"/>
              <a:ea typeface="Georgia"/>
              <a:cs typeface="Georgia"/>
              <a:sym typeface="Georgia"/>
            </a:endParaRPr>
          </a:p>
        </p:txBody>
      </p:sp>
      <p:sp>
        <p:nvSpPr>
          <p:cNvPr id="459" name="Google Shape;459;p31"/>
          <p:cNvSpPr txBox="1"/>
          <p:nvPr/>
        </p:nvSpPr>
        <p:spPr>
          <a:xfrm>
            <a:off x="516725" y="302425"/>
            <a:ext cx="40803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None/>
            </a:pPr>
            <a:r>
              <a:rPr lang="en" sz="1300">
                <a:solidFill>
                  <a:srgbClr val="424242"/>
                </a:solidFill>
                <a:latin typeface="Montserrat"/>
                <a:ea typeface="Montserrat"/>
                <a:cs typeface="Montserrat"/>
                <a:sym typeface="Montserrat"/>
              </a:rPr>
              <a:t>These pictures show the result of the software</a:t>
            </a:r>
            <a:endParaRPr sz="16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2"/>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65" name="Google Shape;465;p32" title="Video from DG">
            <a:hlinkClick r:id="rId3"/>
          </p:cNvPr>
          <p:cNvPicPr preferRelativeResize="0"/>
          <p:nvPr/>
        </p:nvPicPr>
        <p:blipFill>
          <a:blip r:embed="rId4">
            <a:alphaModFix/>
          </a:blip>
          <a:stretch>
            <a:fillRect/>
          </a:stretch>
        </p:blipFill>
        <p:spPr>
          <a:xfrm>
            <a:off x="1524000" y="162075"/>
            <a:ext cx="6096000" cy="457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3"/>
          <p:cNvSpPr txBox="1"/>
          <p:nvPr>
            <p:ph idx="4294967295" type="ctrTitle"/>
          </p:nvPr>
        </p:nvSpPr>
        <p:spPr>
          <a:xfrm>
            <a:off x="599000" y="263800"/>
            <a:ext cx="3751500" cy="15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900"/>
              <a:t>Team Members</a:t>
            </a:r>
            <a:endParaRPr sz="4900"/>
          </a:p>
        </p:txBody>
      </p:sp>
      <p:sp>
        <p:nvSpPr>
          <p:cNvPr id="471" name="Google Shape;471;p33"/>
          <p:cNvSpPr txBox="1"/>
          <p:nvPr>
            <p:ph idx="4294967295" type="subTitle"/>
          </p:nvPr>
        </p:nvSpPr>
        <p:spPr>
          <a:xfrm>
            <a:off x="2002800" y="1843000"/>
            <a:ext cx="4321500" cy="2071800"/>
          </a:xfrm>
          <a:prstGeom prst="rect">
            <a:avLst/>
          </a:prstGeom>
        </p:spPr>
        <p:txBody>
          <a:bodyPr anchorCtr="0" anchor="t" bIns="0" lIns="0" spcFirstLastPara="1" rIns="0" wrap="square" tIns="0">
            <a:noAutofit/>
          </a:bodyPr>
          <a:lstStyle/>
          <a:p>
            <a:pPr indent="0" lvl="0" marL="11430" rtl="0" algn="l">
              <a:lnSpc>
                <a:spcPct val="100000"/>
              </a:lnSpc>
              <a:spcBef>
                <a:spcPts val="1000"/>
              </a:spcBef>
              <a:spcAft>
                <a:spcPts val="0"/>
              </a:spcAft>
              <a:buNone/>
            </a:pPr>
            <a:r>
              <a:t/>
            </a:r>
            <a:endParaRPr b="1" sz="2400">
              <a:solidFill>
                <a:srgbClr val="666666"/>
              </a:solidFill>
              <a:latin typeface="Georgia"/>
              <a:ea typeface="Georgia"/>
              <a:cs typeface="Georgia"/>
              <a:sym typeface="Georgia"/>
            </a:endParaRPr>
          </a:p>
          <a:p>
            <a:pPr indent="0" lvl="0" marL="11430" rtl="0" algn="l">
              <a:lnSpc>
                <a:spcPct val="100000"/>
              </a:lnSpc>
              <a:spcBef>
                <a:spcPts val="1000"/>
              </a:spcBef>
              <a:spcAft>
                <a:spcPts val="0"/>
              </a:spcAft>
              <a:buNone/>
            </a:pPr>
            <a:r>
              <a:rPr b="1" lang="en" sz="2400">
                <a:solidFill>
                  <a:srgbClr val="666666"/>
                </a:solidFill>
                <a:latin typeface="Georgia"/>
                <a:ea typeface="Georgia"/>
                <a:cs typeface="Georgia"/>
                <a:sym typeface="Georgia"/>
              </a:rPr>
              <a:t>Disha Gupta (</a:t>
            </a:r>
            <a:r>
              <a:rPr b="1" lang="en" sz="2400">
                <a:solidFill>
                  <a:srgbClr val="666666"/>
                </a:solidFill>
                <a:latin typeface="Times New Roman"/>
                <a:ea typeface="Times New Roman"/>
                <a:cs typeface="Times New Roman"/>
                <a:sym typeface="Times New Roman"/>
              </a:rPr>
              <a:t>LIT2018026</a:t>
            </a:r>
            <a:r>
              <a:rPr b="1" lang="en" sz="2400">
                <a:solidFill>
                  <a:srgbClr val="666666"/>
                </a:solidFill>
                <a:latin typeface="Georgia"/>
                <a:ea typeface="Georgia"/>
                <a:cs typeface="Georgia"/>
                <a:sym typeface="Georgia"/>
              </a:rPr>
              <a:t>)</a:t>
            </a:r>
            <a:endParaRPr b="1" sz="2400">
              <a:solidFill>
                <a:srgbClr val="666666"/>
              </a:solidFill>
              <a:latin typeface="Georgia"/>
              <a:ea typeface="Georgia"/>
              <a:cs typeface="Georgia"/>
              <a:sym typeface="Georgia"/>
            </a:endParaRPr>
          </a:p>
          <a:p>
            <a:pPr indent="0" lvl="0" marL="11430" rtl="0" algn="l">
              <a:lnSpc>
                <a:spcPct val="100000"/>
              </a:lnSpc>
              <a:spcBef>
                <a:spcPts val="1000"/>
              </a:spcBef>
              <a:spcAft>
                <a:spcPts val="0"/>
              </a:spcAft>
              <a:buNone/>
            </a:pPr>
            <a:r>
              <a:rPr b="1" lang="en" sz="2400">
                <a:solidFill>
                  <a:srgbClr val="666666"/>
                </a:solidFill>
                <a:latin typeface="Georgia"/>
                <a:ea typeface="Georgia"/>
                <a:cs typeface="Georgia"/>
                <a:sym typeface="Georgia"/>
              </a:rPr>
              <a:t>Saakshi Jain (</a:t>
            </a:r>
            <a:r>
              <a:rPr b="1" lang="en" sz="2400">
                <a:solidFill>
                  <a:srgbClr val="666666"/>
                </a:solidFill>
                <a:latin typeface="Times New Roman"/>
                <a:ea typeface="Times New Roman"/>
                <a:cs typeface="Times New Roman"/>
                <a:sym typeface="Times New Roman"/>
              </a:rPr>
              <a:t>LIT2018075</a:t>
            </a:r>
            <a:r>
              <a:rPr b="1" lang="en" sz="2400">
                <a:solidFill>
                  <a:srgbClr val="666666"/>
                </a:solidFill>
                <a:latin typeface="Georgia"/>
                <a:ea typeface="Georgia"/>
                <a:cs typeface="Georgia"/>
                <a:sym typeface="Georgia"/>
              </a:rPr>
              <a:t>)</a:t>
            </a:r>
            <a:endParaRPr b="1" sz="2400">
              <a:solidFill>
                <a:srgbClr val="666666"/>
              </a:solidFill>
              <a:latin typeface="Georgia"/>
              <a:ea typeface="Georgia"/>
              <a:cs typeface="Georgia"/>
              <a:sym typeface="Georgia"/>
            </a:endParaRPr>
          </a:p>
          <a:p>
            <a:pPr indent="0" lvl="0" marL="0" rtl="0" algn="l">
              <a:spcBef>
                <a:spcPts val="600"/>
              </a:spcBef>
              <a:spcAft>
                <a:spcPts val="0"/>
              </a:spcAft>
              <a:buNone/>
            </a:pPr>
            <a:r>
              <a:t/>
            </a:r>
            <a:endParaRPr>
              <a:solidFill>
                <a:srgbClr val="666666"/>
              </a:solidFill>
            </a:endParaRPr>
          </a:p>
        </p:txBody>
      </p:sp>
      <p:sp>
        <p:nvSpPr>
          <p:cNvPr id="472" name="Google Shape;472;p33"/>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300">
                <a:latin typeface="Montserrat Light"/>
                <a:ea typeface="Montserrat Light"/>
                <a:cs typeface="Montserrat Light"/>
                <a:sym typeface="Montserrat Light"/>
              </a:rPr>
              <a:t>‹#›</a:t>
            </a:fld>
            <a:endParaRPr sz="1300">
              <a:latin typeface="Montserrat Light"/>
              <a:ea typeface="Montserrat Light"/>
              <a:cs typeface="Montserrat Light"/>
              <a:sym typeface="Montserrat Light"/>
            </a:endParaRPr>
          </a:p>
        </p:txBody>
      </p:sp>
      <p:sp>
        <p:nvSpPr>
          <p:cNvPr id="473" name="Google Shape;473;p33"/>
          <p:cNvSpPr txBox="1"/>
          <p:nvPr/>
        </p:nvSpPr>
        <p:spPr>
          <a:xfrm>
            <a:off x="6079700" y="3694575"/>
            <a:ext cx="3000000" cy="10395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t/>
            </a:r>
            <a:endParaRPr b="1" sz="1600">
              <a:latin typeface="Georgia"/>
              <a:ea typeface="Georgia"/>
              <a:cs typeface="Georgia"/>
              <a:sym typeface="Georgia"/>
            </a:endParaRPr>
          </a:p>
          <a:p>
            <a:pPr indent="0" lvl="0" marL="11430" rtl="0" algn="l">
              <a:spcBef>
                <a:spcPts val="1000"/>
              </a:spcBef>
              <a:spcAft>
                <a:spcPts val="0"/>
              </a:spcAft>
              <a:buNone/>
            </a:pPr>
            <a:r>
              <a:rPr b="1" lang="en" sz="1600">
                <a:latin typeface="Georgia"/>
                <a:ea typeface="Georgia"/>
                <a:cs typeface="Georgia"/>
                <a:sym typeface="Georgia"/>
              </a:rPr>
              <a:t>Submitted To:-  </a:t>
            </a:r>
            <a:endParaRPr b="1" sz="1600">
              <a:latin typeface="Georgia"/>
              <a:ea typeface="Georgia"/>
              <a:cs typeface="Georgia"/>
              <a:sym typeface="Georgia"/>
            </a:endParaRPr>
          </a:p>
          <a:p>
            <a:pPr indent="0" lvl="0" marL="11430" rtl="0" algn="l">
              <a:spcBef>
                <a:spcPts val="1000"/>
              </a:spcBef>
              <a:spcAft>
                <a:spcPts val="0"/>
              </a:spcAft>
              <a:buNone/>
            </a:pPr>
            <a:r>
              <a:rPr b="1" lang="en" sz="1600">
                <a:latin typeface="Georgia"/>
                <a:ea typeface="Georgia"/>
                <a:cs typeface="Georgia"/>
                <a:sym typeface="Georgia"/>
              </a:rPr>
              <a:t>Dr. Vishal Krishna Singh</a:t>
            </a:r>
            <a:endParaRPr b="1" sz="1600">
              <a:latin typeface="Georgia"/>
              <a:ea typeface="Georgia"/>
              <a:cs typeface="Georgia"/>
              <a:sym typeface="Georgia"/>
            </a:endParaRPr>
          </a:p>
        </p:txBody>
      </p:sp>
      <p:sp>
        <p:nvSpPr>
          <p:cNvPr id="474" name="Google Shape;474;p33"/>
          <p:cNvSpPr txBox="1"/>
          <p:nvPr/>
        </p:nvSpPr>
        <p:spPr>
          <a:xfrm>
            <a:off x="4350500" y="513575"/>
            <a:ext cx="36324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200">
                <a:solidFill>
                  <a:srgbClr val="0B6374"/>
                </a:solidFill>
                <a:latin typeface="Poppins"/>
                <a:ea typeface="Poppins"/>
                <a:cs typeface="Poppins"/>
                <a:sym typeface="Poppins"/>
              </a:rPr>
              <a:t>GROUP VII</a:t>
            </a:r>
            <a:endParaRPr b="1" sz="4200">
              <a:solidFill>
                <a:srgbClr val="0B6374"/>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4"/>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300">
                <a:latin typeface="Montserrat Light"/>
                <a:ea typeface="Montserrat Light"/>
                <a:cs typeface="Montserrat Light"/>
                <a:sym typeface="Montserrat Light"/>
              </a:rPr>
              <a:t>‹#›</a:t>
            </a:fld>
            <a:endParaRPr sz="1300">
              <a:latin typeface="Montserrat Light"/>
              <a:ea typeface="Montserrat Light"/>
              <a:cs typeface="Montserrat Light"/>
              <a:sym typeface="Montserrat Light"/>
            </a:endParaRPr>
          </a:p>
        </p:txBody>
      </p:sp>
      <p:sp>
        <p:nvSpPr>
          <p:cNvPr id="480" name="Google Shape;480;p34"/>
          <p:cNvSpPr txBox="1"/>
          <p:nvPr>
            <p:ph idx="4294967295" type="ctrTitle"/>
          </p:nvPr>
        </p:nvSpPr>
        <p:spPr>
          <a:xfrm>
            <a:off x="1494324" y="1864450"/>
            <a:ext cx="5273100" cy="86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7200">
                <a:solidFill>
                  <a:srgbClr val="434343"/>
                </a:solidFill>
                <a:latin typeface="Georgia"/>
                <a:ea typeface="Georgia"/>
                <a:cs typeface="Georgia"/>
                <a:sym typeface="Georgia"/>
              </a:rPr>
              <a:t>THANKS!</a:t>
            </a:r>
            <a:endParaRPr sz="7200">
              <a:solidFill>
                <a:srgbClr val="434343"/>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4"/>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300">
                <a:latin typeface="Montserrat Light"/>
                <a:ea typeface="Montserrat Light"/>
                <a:cs typeface="Montserrat Light"/>
                <a:sym typeface="Montserrat Light"/>
              </a:rPr>
              <a:t>‹#›</a:t>
            </a:fld>
            <a:endParaRPr sz="1300">
              <a:latin typeface="Montserrat Light"/>
              <a:ea typeface="Montserrat Light"/>
              <a:cs typeface="Montserrat Light"/>
              <a:sym typeface="Montserrat Light"/>
            </a:endParaRPr>
          </a:p>
        </p:txBody>
      </p:sp>
      <p:sp>
        <p:nvSpPr>
          <p:cNvPr id="328" name="Google Shape;328;p14"/>
          <p:cNvSpPr txBox="1"/>
          <p:nvPr/>
        </p:nvSpPr>
        <p:spPr>
          <a:xfrm>
            <a:off x="775950" y="507375"/>
            <a:ext cx="4902600" cy="7332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1000"/>
              </a:spcAft>
              <a:buNone/>
            </a:pPr>
            <a:r>
              <a:rPr b="1" lang="en" sz="2700">
                <a:solidFill>
                  <a:srgbClr val="0B6374"/>
                </a:solidFill>
                <a:latin typeface="Poppins"/>
                <a:ea typeface="Poppins"/>
                <a:cs typeface="Poppins"/>
                <a:sym typeface="Poppins"/>
              </a:rPr>
              <a:t>Problem Description:</a:t>
            </a:r>
            <a:endParaRPr b="1" sz="2700">
              <a:solidFill>
                <a:srgbClr val="0B6374"/>
              </a:solidFill>
              <a:latin typeface="Poppins"/>
              <a:ea typeface="Poppins"/>
              <a:cs typeface="Poppins"/>
              <a:sym typeface="Poppins"/>
            </a:endParaRPr>
          </a:p>
        </p:txBody>
      </p:sp>
      <p:sp>
        <p:nvSpPr>
          <p:cNvPr id="329" name="Google Shape;329;p14"/>
          <p:cNvSpPr txBox="1"/>
          <p:nvPr/>
        </p:nvSpPr>
        <p:spPr>
          <a:xfrm>
            <a:off x="1251350" y="1112000"/>
            <a:ext cx="5928000" cy="162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None/>
            </a:pPr>
            <a:r>
              <a:rPr lang="en">
                <a:solidFill>
                  <a:srgbClr val="434343"/>
                </a:solidFill>
                <a:latin typeface="Montserrat"/>
                <a:ea typeface="Montserrat"/>
                <a:cs typeface="Montserrat"/>
                <a:sym typeface="Montserrat"/>
              </a:rPr>
              <a:t>Distracted Driving, a term which is coined for doing any kind of activity that can divert your attention away from the task of safe driving, including talking or texting on your phone, eating and drinking, talking to people in your vehicle, fiddling with the stereo, entertainment or navigation system. In this report, a module for Advanced Driver Assistance System (ADAS) is presented to reduce the number of accidents due to drivers' distractions and fatigue and hence increase the transportation safety. This system deals with automatic driver drowsiness detection based on visual information and Artificial Intelligence.</a:t>
            </a:r>
            <a:endParaRPr sz="1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5"/>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300">
                <a:latin typeface="Montserrat Light"/>
                <a:ea typeface="Montserrat Light"/>
                <a:cs typeface="Montserrat Light"/>
                <a:sym typeface="Montserrat Light"/>
              </a:rPr>
              <a:t>‹#›</a:t>
            </a:fld>
            <a:endParaRPr sz="1300">
              <a:latin typeface="Montserrat Light"/>
              <a:ea typeface="Montserrat Light"/>
              <a:cs typeface="Montserrat Light"/>
              <a:sym typeface="Montserrat Light"/>
            </a:endParaRPr>
          </a:p>
        </p:txBody>
      </p:sp>
      <p:sp>
        <p:nvSpPr>
          <p:cNvPr id="335" name="Google Shape;335;p15"/>
          <p:cNvSpPr txBox="1"/>
          <p:nvPr/>
        </p:nvSpPr>
        <p:spPr>
          <a:xfrm>
            <a:off x="750075" y="247725"/>
            <a:ext cx="3300300" cy="525000"/>
          </a:xfrm>
          <a:prstGeom prst="rect">
            <a:avLst/>
          </a:prstGeom>
          <a:noFill/>
          <a:ln>
            <a:noFill/>
          </a:ln>
        </p:spPr>
        <p:txBody>
          <a:bodyPr anchorCtr="0" anchor="t" bIns="91425" lIns="91425" spcFirstLastPara="1" rIns="91425" wrap="square" tIns="91425">
            <a:noAutofit/>
          </a:bodyPr>
          <a:lstStyle/>
          <a:p>
            <a:pPr indent="0" lvl="0" marL="0" marR="0" rtl="0" algn="l">
              <a:spcBef>
                <a:spcPts val="1000"/>
              </a:spcBef>
              <a:spcAft>
                <a:spcPts val="0"/>
              </a:spcAft>
              <a:buNone/>
            </a:pPr>
            <a:r>
              <a:rPr b="1" lang="en" sz="2400">
                <a:solidFill>
                  <a:srgbClr val="0B6374"/>
                </a:solidFill>
                <a:latin typeface="Poppins"/>
                <a:ea typeface="Poppins"/>
                <a:cs typeface="Poppins"/>
                <a:sym typeface="Poppins"/>
              </a:rPr>
              <a:t>Proposed Solution</a:t>
            </a:r>
            <a:endParaRPr b="1" sz="2400">
              <a:solidFill>
                <a:srgbClr val="0B6374"/>
              </a:solidFill>
              <a:latin typeface="Poppins"/>
              <a:ea typeface="Poppins"/>
              <a:cs typeface="Poppins"/>
              <a:sym typeface="Poppins"/>
            </a:endParaRPr>
          </a:p>
          <a:p>
            <a:pPr indent="0" lvl="0" marL="0" rtl="0" algn="l">
              <a:spcBef>
                <a:spcPts val="1000"/>
              </a:spcBef>
              <a:spcAft>
                <a:spcPts val="0"/>
              </a:spcAft>
              <a:buNone/>
            </a:pPr>
            <a:r>
              <a:t/>
            </a:r>
            <a:endParaRPr>
              <a:latin typeface="Montserrat Light"/>
              <a:ea typeface="Montserrat Light"/>
              <a:cs typeface="Montserrat Light"/>
              <a:sym typeface="Montserrat Light"/>
            </a:endParaRPr>
          </a:p>
        </p:txBody>
      </p:sp>
      <p:sp>
        <p:nvSpPr>
          <p:cNvPr id="336" name="Google Shape;336;p15"/>
          <p:cNvSpPr txBox="1"/>
          <p:nvPr/>
        </p:nvSpPr>
        <p:spPr>
          <a:xfrm>
            <a:off x="750075" y="987025"/>
            <a:ext cx="4350600" cy="25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To overcome the problem, came up with the solution implemented using OpenCV, DLib and other open source libraries . Python is used as a language to implement the idea.</a:t>
            </a:r>
            <a:endParaRPr sz="1200">
              <a:latin typeface="Montserrat"/>
              <a:ea typeface="Montserrat"/>
              <a:cs typeface="Montserrat"/>
              <a:sym typeface="Montserrat"/>
            </a:endParaRPr>
          </a:p>
          <a:p>
            <a:pPr indent="0" lvl="0" marL="0" rtl="0" algn="l">
              <a:spcBef>
                <a:spcPts val="800"/>
              </a:spcBef>
              <a:spcAft>
                <a:spcPts val="800"/>
              </a:spcAft>
              <a:buNone/>
            </a:pPr>
            <a:r>
              <a:rPr lang="en" sz="1200">
                <a:latin typeface="Montserrat"/>
                <a:ea typeface="Montserrat"/>
                <a:cs typeface="Montserrat"/>
                <a:sym typeface="Montserrat"/>
              </a:rPr>
              <a:t>A web camera is used to continuously track the facial landmark and movement of eyes and lips of the driver. This project mainly targets the landmarks of lips and eyes of the driver. For detection of drowsiness, landmarks of eyes are tracked continuously. If the driver is found to be distracted then a voice (audio) alert is provided and a message is displayed on the screen. </a:t>
            </a:r>
            <a:endParaRPr sz="1200">
              <a:latin typeface="Montserrat"/>
              <a:ea typeface="Montserrat"/>
              <a:cs typeface="Montserrat"/>
              <a:sym typeface="Montserrat"/>
            </a:endParaRPr>
          </a:p>
        </p:txBody>
      </p:sp>
      <p:pic>
        <p:nvPicPr>
          <p:cNvPr id="337" name="Google Shape;337;p15"/>
          <p:cNvPicPr preferRelativeResize="0"/>
          <p:nvPr/>
        </p:nvPicPr>
        <p:blipFill rotWithShape="1">
          <a:blip r:embed="rId3">
            <a:alphaModFix/>
          </a:blip>
          <a:srcRect b="16463" l="21930" r="50463" t="34670"/>
          <a:stretch/>
        </p:blipFill>
        <p:spPr>
          <a:xfrm>
            <a:off x="5186375" y="0"/>
            <a:ext cx="3957625" cy="5143499"/>
          </a:xfrm>
          <a:prstGeom prst="rect">
            <a:avLst/>
          </a:prstGeom>
          <a:noFill/>
          <a:ln>
            <a:noFill/>
          </a:ln>
        </p:spPr>
      </p:pic>
      <p:sp>
        <p:nvSpPr>
          <p:cNvPr id="338" name="Google Shape;338;p15"/>
          <p:cNvSpPr txBox="1"/>
          <p:nvPr/>
        </p:nvSpPr>
        <p:spPr>
          <a:xfrm>
            <a:off x="6013338" y="0"/>
            <a:ext cx="27609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Georgia"/>
                <a:ea typeface="Georgia"/>
                <a:cs typeface="Georgia"/>
                <a:sym typeface="Georgia"/>
              </a:rPr>
              <a:t> Process flow of the proposed algorithm.</a:t>
            </a:r>
            <a:endParaRPr b="1" sz="900">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6"/>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300">
                <a:latin typeface="Montserrat Light"/>
                <a:ea typeface="Montserrat Light"/>
                <a:cs typeface="Montserrat Light"/>
                <a:sym typeface="Montserrat Light"/>
              </a:rPr>
              <a:t>‹#›</a:t>
            </a:fld>
            <a:endParaRPr sz="1300">
              <a:latin typeface="Montserrat Light"/>
              <a:ea typeface="Montserrat Light"/>
              <a:cs typeface="Montserrat Light"/>
              <a:sym typeface="Montserrat Light"/>
            </a:endParaRPr>
          </a:p>
        </p:txBody>
      </p:sp>
      <p:sp>
        <p:nvSpPr>
          <p:cNvPr id="344" name="Google Shape;344;p16"/>
          <p:cNvSpPr txBox="1"/>
          <p:nvPr/>
        </p:nvSpPr>
        <p:spPr>
          <a:xfrm>
            <a:off x="514350" y="591750"/>
            <a:ext cx="4082700" cy="21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24242"/>
                </a:solidFill>
                <a:latin typeface="Montserrat"/>
                <a:ea typeface="Montserrat"/>
                <a:cs typeface="Montserrat"/>
                <a:sym typeface="Montserrat"/>
              </a:rPr>
              <a:t>1.  If the eyes of drivers are closed for a threshold period of time then it is considered that the driver is feeling sleepy and a corresponding audio alarm is used to make the driver aware.</a:t>
            </a:r>
            <a:endParaRPr sz="1200">
              <a:solidFill>
                <a:srgbClr val="424242"/>
              </a:solidFill>
              <a:latin typeface="Montserrat"/>
              <a:ea typeface="Montserrat"/>
              <a:cs typeface="Montserrat"/>
              <a:sym typeface="Montserrat"/>
            </a:endParaRPr>
          </a:p>
          <a:p>
            <a:pPr indent="0" lvl="0" marL="0" rtl="0" algn="l">
              <a:spcBef>
                <a:spcPts val="800"/>
              </a:spcBef>
              <a:spcAft>
                <a:spcPts val="0"/>
              </a:spcAft>
              <a:buNone/>
            </a:pPr>
            <a:r>
              <a:t/>
            </a:r>
            <a:endParaRPr sz="1200">
              <a:solidFill>
                <a:srgbClr val="424242"/>
              </a:solidFill>
              <a:latin typeface="Montserrat"/>
              <a:ea typeface="Montserrat"/>
              <a:cs typeface="Montserrat"/>
              <a:sym typeface="Montserrat"/>
            </a:endParaRPr>
          </a:p>
          <a:p>
            <a:pPr indent="0" lvl="0" marL="0" rtl="0" algn="l">
              <a:spcBef>
                <a:spcPts val="800"/>
              </a:spcBef>
              <a:spcAft>
                <a:spcPts val="0"/>
              </a:spcAft>
              <a:buNone/>
            </a:pPr>
            <a:r>
              <a:rPr lang="en" sz="1200">
                <a:solidFill>
                  <a:srgbClr val="424242"/>
                </a:solidFill>
                <a:latin typeface="Montserrat"/>
                <a:ea typeface="Montserrat"/>
                <a:cs typeface="Montserrat"/>
                <a:sym typeface="Montserrat"/>
              </a:rPr>
              <a:t>2. If the mouth of the driver remains open for a certain period of time then it is considered that the driver is yawning and corresponding suggestions are provided to the driver to overcome drowsiness.</a:t>
            </a:r>
            <a:endParaRPr sz="1200">
              <a:solidFill>
                <a:srgbClr val="424242"/>
              </a:solidFill>
              <a:latin typeface="Montserrat"/>
              <a:ea typeface="Montserrat"/>
              <a:cs typeface="Montserrat"/>
              <a:sym typeface="Montserrat"/>
            </a:endParaRPr>
          </a:p>
          <a:p>
            <a:pPr indent="0" lvl="0" marL="0" rtl="0" algn="l">
              <a:spcBef>
                <a:spcPts val="800"/>
              </a:spcBef>
              <a:spcAft>
                <a:spcPts val="0"/>
              </a:spcAft>
              <a:buNone/>
            </a:pPr>
            <a:r>
              <a:t/>
            </a:r>
            <a:endParaRPr sz="1200">
              <a:solidFill>
                <a:srgbClr val="424242"/>
              </a:solidFill>
              <a:latin typeface="Montserrat"/>
              <a:ea typeface="Montserrat"/>
              <a:cs typeface="Montserrat"/>
              <a:sym typeface="Montserrat"/>
            </a:endParaRPr>
          </a:p>
          <a:p>
            <a:pPr indent="0" lvl="0" marL="0" rtl="0" algn="l">
              <a:spcBef>
                <a:spcPts val="800"/>
              </a:spcBef>
              <a:spcAft>
                <a:spcPts val="0"/>
              </a:spcAft>
              <a:buNone/>
            </a:pPr>
            <a:r>
              <a:t/>
            </a:r>
            <a:endParaRPr>
              <a:latin typeface="Montserrat Light"/>
              <a:ea typeface="Montserrat Light"/>
              <a:cs typeface="Montserrat Light"/>
              <a:sym typeface="Montserrat Light"/>
            </a:endParaRPr>
          </a:p>
        </p:txBody>
      </p:sp>
      <p:pic>
        <p:nvPicPr>
          <p:cNvPr id="345" name="Google Shape;345;p16"/>
          <p:cNvPicPr preferRelativeResize="0"/>
          <p:nvPr/>
        </p:nvPicPr>
        <p:blipFill>
          <a:blip r:embed="rId3">
            <a:alphaModFix/>
          </a:blip>
          <a:stretch>
            <a:fillRect/>
          </a:stretch>
        </p:blipFill>
        <p:spPr>
          <a:xfrm>
            <a:off x="6736881" y="3652950"/>
            <a:ext cx="2407119" cy="1490550"/>
          </a:xfrm>
          <a:prstGeom prst="rect">
            <a:avLst/>
          </a:prstGeom>
          <a:noFill/>
          <a:ln>
            <a:noFill/>
          </a:ln>
        </p:spPr>
      </p:pic>
      <p:sp>
        <p:nvSpPr>
          <p:cNvPr id="346" name="Google Shape;346;p16"/>
          <p:cNvSpPr txBox="1"/>
          <p:nvPr/>
        </p:nvSpPr>
        <p:spPr>
          <a:xfrm>
            <a:off x="4211263" y="2786075"/>
            <a:ext cx="3396900" cy="10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24242"/>
                </a:solidFill>
                <a:latin typeface="Montserrat"/>
                <a:ea typeface="Montserrat"/>
                <a:cs typeface="Montserrat"/>
                <a:sym typeface="Montserrat"/>
              </a:rPr>
              <a:t>3. If the driver doesn't keep eyes on the road then it is observed using facial landmarks and the corresponding alarm is used to make the driver aware.</a:t>
            </a:r>
            <a:endParaRPr sz="1200">
              <a:solidFill>
                <a:srgbClr val="424242"/>
              </a:solidFill>
              <a:latin typeface="Montserrat"/>
              <a:ea typeface="Montserrat"/>
              <a:cs typeface="Montserrat"/>
              <a:sym typeface="Montserrat"/>
            </a:endParaRPr>
          </a:p>
          <a:p>
            <a:pPr indent="0" lvl="0" marL="0" rtl="0" algn="l">
              <a:spcBef>
                <a:spcPts val="800"/>
              </a:spcBef>
              <a:spcAft>
                <a:spcPts val="0"/>
              </a:spcAft>
              <a:buNone/>
            </a:pPr>
            <a:r>
              <a:t/>
            </a:r>
            <a:endParaRPr>
              <a:latin typeface="Montserrat Light"/>
              <a:ea typeface="Montserrat Light"/>
              <a:cs typeface="Montserrat Light"/>
              <a:sym typeface="Montserrat Light"/>
            </a:endParaRPr>
          </a:p>
        </p:txBody>
      </p:sp>
      <p:sp>
        <p:nvSpPr>
          <p:cNvPr id="347" name="Google Shape;347;p16"/>
          <p:cNvSpPr txBox="1"/>
          <p:nvPr/>
        </p:nvSpPr>
        <p:spPr>
          <a:xfrm>
            <a:off x="4929200" y="2151450"/>
            <a:ext cx="1875300" cy="21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Georgia"/>
                <a:ea typeface="Georgia"/>
                <a:cs typeface="Georgia"/>
                <a:sym typeface="Georgia"/>
              </a:rPr>
              <a:t>Driver is feeling sleepy (Yawning)</a:t>
            </a:r>
            <a:endParaRPr b="1" sz="1200">
              <a:highlight>
                <a:srgbClr val="FFFFFF"/>
              </a:highlight>
              <a:latin typeface="Georgia"/>
              <a:ea typeface="Georgia"/>
              <a:cs typeface="Georgia"/>
              <a:sym typeface="Georgia"/>
            </a:endParaRPr>
          </a:p>
          <a:p>
            <a:pPr indent="0" lvl="0" marL="0" rtl="0" algn="l">
              <a:spcBef>
                <a:spcPts val="800"/>
              </a:spcBef>
              <a:spcAft>
                <a:spcPts val="0"/>
              </a:spcAft>
              <a:buNone/>
            </a:pPr>
            <a:r>
              <a:t/>
            </a:r>
            <a:endParaRPr>
              <a:latin typeface="Montserrat Light"/>
              <a:ea typeface="Montserrat Light"/>
              <a:cs typeface="Montserrat Light"/>
              <a:sym typeface="Montserrat Light"/>
            </a:endParaRPr>
          </a:p>
        </p:txBody>
      </p:sp>
      <p:sp>
        <p:nvSpPr>
          <p:cNvPr id="348" name="Google Shape;348;p16"/>
          <p:cNvSpPr txBox="1"/>
          <p:nvPr/>
        </p:nvSpPr>
        <p:spPr>
          <a:xfrm>
            <a:off x="5335575" y="4648350"/>
            <a:ext cx="1553700" cy="3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424242"/>
                </a:solidFill>
                <a:latin typeface="Georgia"/>
                <a:ea typeface="Georgia"/>
                <a:cs typeface="Georgia"/>
                <a:sym typeface="Georgia"/>
              </a:rPr>
              <a:t>Driver gets distracted</a:t>
            </a:r>
            <a:endParaRPr b="1" sz="1200">
              <a:solidFill>
                <a:srgbClr val="424242"/>
              </a:solidFill>
              <a:latin typeface="Georgia"/>
              <a:ea typeface="Georgia"/>
              <a:cs typeface="Georgia"/>
              <a:sym typeface="Georgia"/>
            </a:endParaRPr>
          </a:p>
          <a:p>
            <a:pPr indent="0" lvl="0" marL="0" rtl="0" algn="l">
              <a:spcBef>
                <a:spcPts val="800"/>
              </a:spcBef>
              <a:spcAft>
                <a:spcPts val="0"/>
              </a:spcAft>
              <a:buNone/>
            </a:pPr>
            <a:r>
              <a:t/>
            </a:r>
            <a:endParaRPr>
              <a:latin typeface="Montserrat Light"/>
              <a:ea typeface="Montserrat Light"/>
              <a:cs typeface="Montserrat Light"/>
              <a:sym typeface="Montserrat Light"/>
            </a:endParaRPr>
          </a:p>
        </p:txBody>
      </p:sp>
      <p:sp>
        <p:nvSpPr>
          <p:cNvPr id="349" name="Google Shape;349;p16"/>
          <p:cNvSpPr txBox="1"/>
          <p:nvPr/>
        </p:nvSpPr>
        <p:spPr>
          <a:xfrm>
            <a:off x="490550" y="278600"/>
            <a:ext cx="3396900" cy="2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24242"/>
                </a:solidFill>
                <a:latin typeface="Georgia"/>
                <a:ea typeface="Georgia"/>
                <a:cs typeface="Georgia"/>
                <a:sym typeface="Georgia"/>
              </a:rPr>
              <a:t>Following use cases are covered in this project :</a:t>
            </a:r>
            <a:endParaRPr sz="1200">
              <a:solidFill>
                <a:srgbClr val="424242"/>
              </a:solidFill>
              <a:latin typeface="Georgia"/>
              <a:ea typeface="Georgia"/>
              <a:cs typeface="Georgia"/>
              <a:sym typeface="Georgia"/>
            </a:endParaRPr>
          </a:p>
          <a:p>
            <a:pPr indent="0" lvl="0" marL="0" rtl="0" algn="l">
              <a:spcBef>
                <a:spcPts val="800"/>
              </a:spcBef>
              <a:spcAft>
                <a:spcPts val="0"/>
              </a:spcAft>
              <a:buNone/>
            </a:pPr>
            <a:r>
              <a:t/>
            </a:r>
            <a:endParaRPr>
              <a:latin typeface="Montserrat Light"/>
              <a:ea typeface="Montserrat Light"/>
              <a:cs typeface="Montserrat Light"/>
              <a:sym typeface="Montserrat Light"/>
            </a:endParaRPr>
          </a:p>
        </p:txBody>
      </p:sp>
      <p:pic>
        <p:nvPicPr>
          <p:cNvPr id="350" name="Google Shape;350;p16"/>
          <p:cNvPicPr preferRelativeResize="0"/>
          <p:nvPr/>
        </p:nvPicPr>
        <p:blipFill>
          <a:blip r:embed="rId4">
            <a:alphaModFix/>
          </a:blip>
          <a:stretch>
            <a:fillRect/>
          </a:stretch>
        </p:blipFill>
        <p:spPr>
          <a:xfrm>
            <a:off x="4973663" y="691825"/>
            <a:ext cx="2176875" cy="1537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7"/>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300">
                <a:latin typeface="Montserrat Light"/>
                <a:ea typeface="Montserrat Light"/>
                <a:cs typeface="Montserrat Light"/>
                <a:sym typeface="Montserrat Light"/>
              </a:rPr>
              <a:t>‹#›</a:t>
            </a:fld>
            <a:endParaRPr sz="1300">
              <a:latin typeface="Montserrat Light"/>
              <a:ea typeface="Montserrat Light"/>
              <a:cs typeface="Montserrat Light"/>
              <a:sym typeface="Montserrat Light"/>
            </a:endParaRPr>
          </a:p>
        </p:txBody>
      </p:sp>
      <p:sp>
        <p:nvSpPr>
          <p:cNvPr id="356" name="Google Shape;356;p17"/>
          <p:cNvSpPr txBox="1"/>
          <p:nvPr/>
        </p:nvSpPr>
        <p:spPr>
          <a:xfrm>
            <a:off x="376800" y="64300"/>
            <a:ext cx="8849400" cy="3654000"/>
          </a:xfrm>
          <a:prstGeom prst="rect">
            <a:avLst/>
          </a:prstGeom>
          <a:noFill/>
          <a:ln>
            <a:noFill/>
          </a:ln>
        </p:spPr>
        <p:txBody>
          <a:bodyPr anchorCtr="0" anchor="t" bIns="91425" lIns="91425" spcFirstLastPara="1" rIns="91425" wrap="square" tIns="91425">
            <a:noAutofit/>
          </a:bodyPr>
          <a:lstStyle/>
          <a:p>
            <a:pPr indent="0" lvl="0" marL="11430" marR="0" rtl="0" algn="l">
              <a:spcBef>
                <a:spcPts val="1000"/>
              </a:spcBef>
              <a:spcAft>
                <a:spcPts val="0"/>
              </a:spcAft>
              <a:buNone/>
            </a:pPr>
            <a:r>
              <a:rPr b="1" lang="en" sz="2400">
                <a:solidFill>
                  <a:srgbClr val="0B6374"/>
                </a:solidFill>
                <a:latin typeface="Poppins"/>
                <a:ea typeface="Poppins"/>
                <a:cs typeface="Poppins"/>
                <a:sym typeface="Poppins"/>
              </a:rPr>
              <a:t>Requirement  Specification:</a:t>
            </a:r>
            <a:endParaRPr b="1" sz="2400">
              <a:solidFill>
                <a:srgbClr val="0B6374"/>
              </a:solidFill>
              <a:latin typeface="Poppins"/>
              <a:ea typeface="Poppins"/>
              <a:cs typeface="Poppins"/>
              <a:sym typeface="Poppins"/>
            </a:endParaRPr>
          </a:p>
          <a:p>
            <a:pPr indent="0" lvl="0" marL="11430" marR="0" rtl="0" algn="l">
              <a:spcBef>
                <a:spcPts val="1000"/>
              </a:spcBef>
              <a:spcAft>
                <a:spcPts val="0"/>
              </a:spcAft>
              <a:buNone/>
            </a:pPr>
            <a:r>
              <a:t/>
            </a:r>
            <a:endParaRPr b="1" sz="1200">
              <a:solidFill>
                <a:srgbClr val="0B6374"/>
              </a:solidFill>
              <a:latin typeface="Poppins"/>
              <a:ea typeface="Poppins"/>
              <a:cs typeface="Poppins"/>
              <a:sym typeface="Poppins"/>
            </a:endParaRPr>
          </a:p>
          <a:p>
            <a:pPr indent="0" lvl="0" marL="0" rtl="0" algn="l">
              <a:lnSpc>
                <a:spcPct val="115000"/>
              </a:lnSpc>
              <a:spcBef>
                <a:spcPts val="1000"/>
              </a:spcBef>
              <a:spcAft>
                <a:spcPts val="0"/>
              </a:spcAft>
              <a:buNone/>
            </a:pPr>
            <a:r>
              <a:rPr lang="en" sz="1100">
                <a:solidFill>
                  <a:srgbClr val="24292E"/>
                </a:solidFill>
                <a:latin typeface="Montserrat"/>
                <a:ea typeface="Montserrat"/>
                <a:cs typeface="Montserrat"/>
                <a:sym typeface="Montserrat"/>
              </a:rPr>
              <a:t>T</a:t>
            </a:r>
            <a:r>
              <a:rPr lang="en" sz="1200">
                <a:solidFill>
                  <a:srgbClr val="24292E"/>
                </a:solidFill>
                <a:latin typeface="Montserrat"/>
                <a:ea typeface="Montserrat"/>
                <a:cs typeface="Montserrat"/>
                <a:sym typeface="Montserrat"/>
              </a:rPr>
              <a:t>he code of this system has been written in python mainly. For the smooth functioning of this system, some libraries and software must be there in the user Operating system priorly.</a:t>
            </a:r>
            <a:endParaRPr b="1" sz="300">
              <a:solidFill>
                <a:srgbClr val="0B6374"/>
              </a:solidFill>
              <a:latin typeface="Montserrat"/>
              <a:ea typeface="Montserrat"/>
              <a:cs typeface="Montserrat"/>
              <a:sym typeface="Montserrat"/>
            </a:endParaRPr>
          </a:p>
          <a:p>
            <a:pPr indent="0" lvl="0" marL="0" rtl="0" algn="l">
              <a:lnSpc>
                <a:spcPct val="115000"/>
              </a:lnSpc>
              <a:spcBef>
                <a:spcPts val="1200"/>
              </a:spcBef>
              <a:spcAft>
                <a:spcPts val="0"/>
              </a:spcAft>
              <a:buNone/>
            </a:pPr>
            <a:r>
              <a:rPr b="1" lang="en" sz="1200" u="sng">
                <a:solidFill>
                  <a:srgbClr val="24292E"/>
                </a:solidFill>
                <a:latin typeface="Montserrat"/>
                <a:ea typeface="Montserrat"/>
                <a:cs typeface="Montserrat"/>
                <a:sym typeface="Montserrat"/>
              </a:rPr>
              <a:t>SOFTWARE REQUIREMENTS</a:t>
            </a:r>
            <a:endParaRPr b="1" sz="1200" u="sng">
              <a:solidFill>
                <a:srgbClr val="24292E"/>
              </a:solidFill>
              <a:latin typeface="Montserrat"/>
              <a:ea typeface="Montserrat"/>
              <a:cs typeface="Montserrat"/>
              <a:sym typeface="Montserrat"/>
            </a:endParaRPr>
          </a:p>
          <a:p>
            <a:pPr indent="0" lvl="0" marL="0" rtl="0" algn="l">
              <a:spcBef>
                <a:spcPts val="1200"/>
              </a:spcBef>
              <a:spcAft>
                <a:spcPts val="0"/>
              </a:spcAft>
              <a:buNone/>
            </a:pPr>
            <a:r>
              <a:rPr lang="en" sz="1200">
                <a:solidFill>
                  <a:srgbClr val="24292E"/>
                </a:solidFill>
                <a:latin typeface="Montserrat"/>
                <a:ea typeface="Montserrat"/>
                <a:cs typeface="Montserrat"/>
                <a:sym typeface="Montserrat"/>
              </a:rPr>
              <a:t>Operating system - Windows is used as the operating system as it is stable and supports more features and is more user friendly</a:t>
            </a:r>
            <a:endParaRPr sz="1200">
              <a:solidFill>
                <a:srgbClr val="24292E"/>
              </a:solidFill>
              <a:latin typeface="Montserrat"/>
              <a:ea typeface="Montserrat"/>
              <a:cs typeface="Montserrat"/>
              <a:sym typeface="Montserrat"/>
            </a:endParaRPr>
          </a:p>
          <a:p>
            <a:pPr indent="0" lvl="0" marL="0" rtl="0" algn="l">
              <a:spcBef>
                <a:spcPts val="1200"/>
              </a:spcBef>
              <a:spcAft>
                <a:spcPts val="0"/>
              </a:spcAft>
              <a:buNone/>
            </a:pPr>
            <a:r>
              <a:rPr b="1" lang="en">
                <a:solidFill>
                  <a:schemeClr val="dk1"/>
                </a:solidFill>
                <a:latin typeface="Montserrat"/>
                <a:ea typeface="Montserrat"/>
                <a:cs typeface="Montserrat"/>
                <a:sym typeface="Montserrat"/>
              </a:rPr>
              <a:t>Dependencies</a:t>
            </a:r>
            <a:endParaRPr b="1">
              <a:solidFill>
                <a:schemeClr val="dk1"/>
              </a:solidFill>
              <a:latin typeface="Montserrat"/>
              <a:ea typeface="Montserrat"/>
              <a:cs typeface="Montserrat"/>
              <a:sym typeface="Montserrat"/>
            </a:endParaRPr>
          </a:p>
          <a:p>
            <a:pPr indent="-304800" lvl="0" marL="457200" rtl="0" algn="l">
              <a:lnSpc>
                <a:spcPct val="115000"/>
              </a:lnSpc>
              <a:spcBef>
                <a:spcPts val="1200"/>
              </a:spcBef>
              <a:spcAft>
                <a:spcPts val="0"/>
              </a:spcAft>
              <a:buClr>
                <a:srgbClr val="24292E"/>
              </a:buClr>
              <a:buSzPts val="1200"/>
              <a:buFont typeface="Montserrat"/>
              <a:buChar char="●"/>
            </a:pPr>
            <a:r>
              <a:rPr lang="en" sz="1200">
                <a:solidFill>
                  <a:srgbClr val="24292E"/>
                </a:solidFill>
                <a:latin typeface="Montserrat"/>
                <a:ea typeface="Montserrat"/>
                <a:cs typeface="Montserrat"/>
                <a:sym typeface="Montserrat"/>
              </a:rPr>
              <a:t>Python 3</a:t>
            </a:r>
            <a:endParaRPr sz="1200">
              <a:solidFill>
                <a:srgbClr val="24292E"/>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24292E"/>
              </a:buClr>
              <a:buSzPts val="1200"/>
              <a:buFont typeface="Montserrat"/>
              <a:buChar char="●"/>
            </a:pPr>
            <a:r>
              <a:rPr lang="en" sz="1200">
                <a:solidFill>
                  <a:srgbClr val="24292E"/>
                </a:solidFill>
                <a:latin typeface="Montserrat"/>
                <a:ea typeface="Montserrat"/>
                <a:cs typeface="Montserrat"/>
                <a:sym typeface="Montserrat"/>
              </a:rPr>
              <a:t>opencv (tested with 3.4)</a:t>
            </a:r>
            <a:endParaRPr sz="1200">
              <a:solidFill>
                <a:srgbClr val="24292E"/>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24292E"/>
              </a:buClr>
              <a:buSzPts val="1200"/>
              <a:buFont typeface="Montserrat"/>
              <a:buChar char="●"/>
            </a:pPr>
            <a:r>
              <a:rPr lang="en" sz="1200">
                <a:solidFill>
                  <a:srgbClr val="24292E"/>
                </a:solidFill>
                <a:latin typeface="Montserrat"/>
                <a:ea typeface="Montserrat"/>
                <a:cs typeface="Montserrat"/>
                <a:sym typeface="Montserrat"/>
              </a:rPr>
              <a:t>dlib (tested with 19.18.0)</a:t>
            </a:r>
            <a:endParaRPr sz="1200">
              <a:solidFill>
                <a:srgbClr val="24292E"/>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24292E"/>
              </a:buClr>
              <a:buSzPts val="1200"/>
              <a:buFont typeface="Montserrat"/>
              <a:buChar char="●"/>
            </a:pPr>
            <a:r>
              <a:rPr lang="en" sz="1200">
                <a:solidFill>
                  <a:srgbClr val="24292E"/>
                </a:solidFill>
                <a:latin typeface="Montserrat"/>
                <a:ea typeface="Montserrat"/>
                <a:cs typeface="Montserrat"/>
                <a:sym typeface="Montserrat"/>
              </a:rPr>
              <a:t>imutils (tested with 0.5.3)</a:t>
            </a:r>
            <a:endParaRPr sz="1200">
              <a:solidFill>
                <a:srgbClr val="24292E"/>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24292E"/>
              </a:buClr>
              <a:buSzPts val="1200"/>
              <a:buFont typeface="Montserrat"/>
              <a:buChar char="●"/>
            </a:pPr>
            <a:r>
              <a:rPr lang="en" sz="1200">
                <a:solidFill>
                  <a:srgbClr val="24292E"/>
                </a:solidFill>
                <a:latin typeface="Montserrat"/>
                <a:ea typeface="Montserrat"/>
                <a:cs typeface="Montserrat"/>
                <a:sym typeface="Montserrat"/>
              </a:rPr>
              <a:t>scipy</a:t>
            </a:r>
            <a:endParaRPr sz="1200">
              <a:solidFill>
                <a:srgbClr val="24292E"/>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24292E"/>
              </a:buClr>
              <a:buSzPts val="1200"/>
              <a:buFont typeface="Montserrat"/>
              <a:buChar char="●"/>
            </a:pPr>
            <a:r>
              <a:rPr lang="en" sz="1200">
                <a:solidFill>
                  <a:srgbClr val="24292E"/>
                </a:solidFill>
                <a:latin typeface="Montserrat"/>
                <a:ea typeface="Montserrat"/>
                <a:cs typeface="Montserrat"/>
                <a:sym typeface="Montserrat"/>
              </a:rPr>
              <a:t>numpy</a:t>
            </a:r>
            <a:endParaRPr sz="1200">
              <a:solidFill>
                <a:srgbClr val="24292E"/>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24292E"/>
              </a:buClr>
              <a:buSzPts val="1200"/>
              <a:buFont typeface="Montserrat"/>
              <a:buChar char="●"/>
            </a:pPr>
            <a:r>
              <a:rPr lang="en" sz="1200">
                <a:solidFill>
                  <a:srgbClr val="24292E"/>
                </a:solidFill>
                <a:latin typeface="Montserrat"/>
                <a:ea typeface="Montserrat"/>
                <a:cs typeface="Montserrat"/>
                <a:sym typeface="Montserrat"/>
              </a:rPr>
              <a:t>Argparse</a:t>
            </a:r>
            <a:endParaRPr sz="1200">
              <a:solidFill>
                <a:srgbClr val="24292E"/>
              </a:solidFill>
              <a:latin typeface="Montserrat"/>
              <a:ea typeface="Montserrat"/>
              <a:cs typeface="Montserrat"/>
              <a:sym typeface="Montserrat"/>
            </a:endParaRPr>
          </a:p>
          <a:p>
            <a:pPr indent="-304800" lvl="0" marL="457200" rtl="0" algn="l">
              <a:spcBef>
                <a:spcPts val="0"/>
              </a:spcBef>
              <a:spcAft>
                <a:spcPts val="0"/>
              </a:spcAft>
              <a:buClr>
                <a:srgbClr val="24292E"/>
              </a:buClr>
              <a:buSzPts val="1200"/>
              <a:buFont typeface="Montserrat"/>
              <a:buChar char="●"/>
            </a:pPr>
            <a:r>
              <a:rPr lang="en" sz="1200">
                <a:solidFill>
                  <a:srgbClr val="424242"/>
                </a:solidFill>
                <a:latin typeface="Montserrat"/>
                <a:ea typeface="Montserrat"/>
                <a:cs typeface="Montserrat"/>
                <a:sym typeface="Montserrat"/>
              </a:rPr>
              <a:t>Espeak (compact open source software)</a:t>
            </a:r>
            <a:endParaRPr sz="1200">
              <a:solidFill>
                <a:srgbClr val="424242"/>
              </a:solidFill>
              <a:latin typeface="Montserrat"/>
              <a:ea typeface="Montserrat"/>
              <a:cs typeface="Montserrat"/>
              <a:sym typeface="Montserrat"/>
            </a:endParaRPr>
          </a:p>
          <a:p>
            <a:pPr indent="0" lvl="0" marL="0" rtl="0" algn="l">
              <a:spcBef>
                <a:spcPts val="800"/>
              </a:spcBef>
              <a:spcAft>
                <a:spcPts val="0"/>
              </a:spcAft>
              <a:buNone/>
            </a:pPr>
            <a:r>
              <a:rPr lang="en" sz="1100">
                <a:solidFill>
                  <a:srgbClr val="424242"/>
                </a:solidFill>
                <a:latin typeface="Montserrat"/>
                <a:ea typeface="Montserrat"/>
                <a:cs typeface="Montserrat"/>
                <a:sym typeface="Montserrat"/>
              </a:rPr>
              <a:t>g</a:t>
            </a:r>
            <a:endParaRPr sz="1100">
              <a:solidFill>
                <a:srgbClr val="424242"/>
              </a:solidFill>
              <a:latin typeface="Montserrat"/>
              <a:ea typeface="Montserrat"/>
              <a:cs typeface="Montserrat"/>
              <a:sym typeface="Montserrat"/>
            </a:endParaRPr>
          </a:p>
          <a:p>
            <a:pPr indent="0" lvl="0" marL="0" rtl="0" algn="l">
              <a:lnSpc>
                <a:spcPct val="115000"/>
              </a:lnSpc>
              <a:spcBef>
                <a:spcPts val="800"/>
              </a:spcBef>
              <a:spcAft>
                <a:spcPts val="1200"/>
              </a:spcAft>
              <a:buNone/>
            </a:pPr>
            <a:r>
              <a:t/>
            </a:r>
            <a:endParaRPr sz="1200">
              <a:solidFill>
                <a:srgbClr val="24292E"/>
              </a:solidFill>
              <a:latin typeface="Montserrat"/>
              <a:ea typeface="Montserrat"/>
              <a:cs typeface="Montserrat"/>
              <a:sym typeface="Montserrat"/>
            </a:endParaRPr>
          </a:p>
        </p:txBody>
      </p:sp>
      <p:sp>
        <p:nvSpPr>
          <p:cNvPr id="357" name="Google Shape;357;p17"/>
          <p:cNvSpPr txBox="1"/>
          <p:nvPr/>
        </p:nvSpPr>
        <p:spPr>
          <a:xfrm>
            <a:off x="5164450" y="2692225"/>
            <a:ext cx="3352200" cy="22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ontserrat Light"/>
              <a:ea typeface="Montserrat Light"/>
              <a:cs typeface="Montserrat Light"/>
              <a:sym typeface="Montserrat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8"/>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300">
                <a:latin typeface="Montserrat Light"/>
                <a:ea typeface="Montserrat Light"/>
                <a:cs typeface="Montserrat Light"/>
                <a:sym typeface="Montserrat Light"/>
              </a:rPr>
              <a:t>‹#›</a:t>
            </a:fld>
            <a:endParaRPr sz="1300">
              <a:latin typeface="Montserrat Light"/>
              <a:ea typeface="Montserrat Light"/>
              <a:cs typeface="Montserrat Light"/>
              <a:sym typeface="Montserrat Light"/>
            </a:endParaRPr>
          </a:p>
        </p:txBody>
      </p:sp>
      <p:sp>
        <p:nvSpPr>
          <p:cNvPr id="363" name="Google Shape;363;p18"/>
          <p:cNvSpPr txBox="1"/>
          <p:nvPr/>
        </p:nvSpPr>
        <p:spPr>
          <a:xfrm>
            <a:off x="578650" y="214325"/>
            <a:ext cx="8443800" cy="36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solidFill>
                  <a:srgbClr val="424242"/>
                </a:solidFill>
                <a:latin typeface="Montserrat"/>
                <a:ea typeface="Montserrat"/>
                <a:cs typeface="Montserrat"/>
                <a:sym typeface="Montserrat"/>
              </a:rPr>
              <a:t>HARDWARE REQUIREMENTS :</a:t>
            </a:r>
            <a:endParaRPr b="1" sz="1200" u="sng">
              <a:solidFill>
                <a:srgbClr val="424242"/>
              </a:solidFill>
              <a:latin typeface="Montserrat"/>
              <a:ea typeface="Montserrat"/>
              <a:cs typeface="Montserrat"/>
              <a:sym typeface="Montserrat"/>
            </a:endParaRPr>
          </a:p>
          <a:p>
            <a:pPr indent="0" lvl="0" marL="0" rtl="0" algn="l">
              <a:spcBef>
                <a:spcPts val="800"/>
              </a:spcBef>
              <a:spcAft>
                <a:spcPts val="0"/>
              </a:spcAft>
              <a:buNone/>
            </a:pPr>
            <a:r>
              <a:rPr lang="en" sz="1200">
                <a:solidFill>
                  <a:srgbClr val="424242"/>
                </a:solidFill>
                <a:latin typeface="Montserrat"/>
                <a:ea typeface="Montserrat"/>
                <a:cs typeface="Montserrat"/>
                <a:sym typeface="Montserrat"/>
              </a:rPr>
              <a:t>Intel core i5 2nd generation is used as a processor because it is faster than other processors and provides reliability and stability and we can run our pc for a long time.By using this processor we can keep on developing our project without any worries.Ram 1 gb is used as it will provide fast reading and writing capabilities and will in turn support in processing</a:t>
            </a:r>
            <a:r>
              <a:rPr b="1" lang="en" sz="1700">
                <a:solidFill>
                  <a:srgbClr val="B7B7B7"/>
                </a:solidFill>
                <a:latin typeface="Montserrat"/>
                <a:ea typeface="Montserrat"/>
                <a:cs typeface="Montserrat"/>
                <a:sym typeface="Montserrat"/>
              </a:rPr>
              <a:t>  </a:t>
            </a:r>
            <a:endParaRPr b="1" sz="1700">
              <a:solidFill>
                <a:srgbClr val="B7B7B7"/>
              </a:solidFill>
              <a:latin typeface="Montserrat"/>
              <a:ea typeface="Montserrat"/>
              <a:cs typeface="Montserrat"/>
              <a:sym typeface="Montserrat"/>
            </a:endParaRPr>
          </a:p>
          <a:p>
            <a:pPr indent="0" lvl="0" marL="0" marR="0" rtl="0" algn="l">
              <a:spcBef>
                <a:spcPts val="1800"/>
              </a:spcBef>
              <a:spcAft>
                <a:spcPts val="0"/>
              </a:spcAft>
              <a:buNone/>
            </a:pPr>
            <a:r>
              <a:rPr b="1" lang="en" sz="1700">
                <a:solidFill>
                  <a:srgbClr val="434343"/>
                </a:solidFill>
                <a:latin typeface="Montserrat"/>
                <a:ea typeface="Montserrat"/>
                <a:cs typeface="Montserrat"/>
                <a:sym typeface="Montserrat"/>
              </a:rPr>
              <a:t>Run :</a:t>
            </a:r>
            <a:endParaRPr b="1" sz="1700">
              <a:solidFill>
                <a:srgbClr val="434343"/>
              </a:solidFill>
              <a:latin typeface="Montserrat"/>
              <a:ea typeface="Montserrat"/>
              <a:cs typeface="Montserrat"/>
              <a:sym typeface="Montserrat"/>
            </a:endParaRPr>
          </a:p>
          <a:p>
            <a:pPr indent="0" lvl="0" marL="457200" marR="0" rtl="0" algn="l">
              <a:lnSpc>
                <a:spcPct val="115000"/>
              </a:lnSpc>
              <a:spcBef>
                <a:spcPts val="1200"/>
              </a:spcBef>
              <a:spcAft>
                <a:spcPts val="0"/>
              </a:spcAft>
              <a:buNone/>
            </a:pPr>
            <a:r>
              <a:rPr lang="en" sz="1200">
                <a:solidFill>
                  <a:srgbClr val="24292E"/>
                </a:solidFill>
                <a:latin typeface="Montserrat"/>
                <a:ea typeface="Montserrat"/>
                <a:cs typeface="Montserrat"/>
                <a:sym typeface="Montserrat"/>
              </a:rPr>
              <a:t> Python3 drowsiness_yawn.py -- webcam  </a:t>
            </a:r>
            <a:endParaRPr sz="1200">
              <a:solidFill>
                <a:srgbClr val="24292E"/>
              </a:solidFill>
              <a:latin typeface="Montserrat"/>
              <a:ea typeface="Montserrat"/>
              <a:cs typeface="Montserrat"/>
              <a:sym typeface="Montserrat"/>
            </a:endParaRPr>
          </a:p>
          <a:p>
            <a:pPr indent="0" lvl="0" marL="0" marR="0" rtl="0" algn="l">
              <a:lnSpc>
                <a:spcPct val="115000"/>
              </a:lnSpc>
              <a:spcBef>
                <a:spcPts val="1000"/>
              </a:spcBef>
              <a:spcAft>
                <a:spcPts val="0"/>
              </a:spcAft>
              <a:buNone/>
            </a:pPr>
            <a:r>
              <a:rPr lang="en" sz="1200">
                <a:solidFill>
                  <a:srgbClr val="24292E"/>
                </a:solidFill>
                <a:latin typeface="Montserrat"/>
                <a:ea typeface="Montserrat"/>
                <a:cs typeface="Montserrat"/>
                <a:sym typeface="Montserrat"/>
              </a:rPr>
              <a:t>            //For external webcam, use the webcam number accordingly</a:t>
            </a:r>
            <a:endParaRPr sz="900">
              <a:solidFill>
                <a:srgbClr val="24292E"/>
              </a:solidFill>
              <a:highlight>
                <a:srgbClr val="F6F8FA"/>
              </a:highlight>
              <a:latin typeface="Montserrat"/>
              <a:ea typeface="Montserrat"/>
              <a:cs typeface="Montserrat"/>
              <a:sym typeface="Montserrat"/>
            </a:endParaRPr>
          </a:p>
          <a:p>
            <a:pPr indent="0" lvl="0" marL="0" marR="0" rtl="0" algn="l">
              <a:spcBef>
                <a:spcPts val="1800"/>
              </a:spcBef>
              <a:spcAft>
                <a:spcPts val="0"/>
              </a:spcAft>
              <a:buNone/>
            </a:pPr>
            <a:r>
              <a:rPr b="1" lang="en" sz="1700">
                <a:solidFill>
                  <a:srgbClr val="24292E"/>
                </a:solidFill>
                <a:latin typeface="Montserrat"/>
                <a:ea typeface="Montserrat"/>
                <a:cs typeface="Montserrat"/>
                <a:sym typeface="Montserrat"/>
              </a:rPr>
              <a:t>  </a:t>
            </a:r>
            <a:r>
              <a:rPr b="1" lang="en" sz="1700">
                <a:solidFill>
                  <a:srgbClr val="434343"/>
                </a:solidFill>
                <a:latin typeface="Montserrat"/>
                <a:ea typeface="Montserrat"/>
                <a:cs typeface="Montserrat"/>
                <a:sym typeface="Montserrat"/>
              </a:rPr>
              <a:t>Setups :</a:t>
            </a:r>
            <a:endParaRPr b="1" sz="1700">
              <a:solidFill>
                <a:srgbClr val="434343"/>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 sz="1100">
                <a:solidFill>
                  <a:srgbClr val="24292E"/>
                </a:solidFill>
                <a:latin typeface="Montserrat"/>
                <a:ea typeface="Montserrat"/>
                <a:cs typeface="Montserrat"/>
                <a:sym typeface="Montserrat"/>
              </a:rPr>
              <a:t>   </a:t>
            </a:r>
            <a:r>
              <a:rPr lang="en" sz="1300">
                <a:solidFill>
                  <a:srgbClr val="24292E"/>
                </a:solidFill>
                <a:latin typeface="Montserrat"/>
                <a:ea typeface="Montserrat"/>
                <a:cs typeface="Montserrat"/>
                <a:sym typeface="Montserrat"/>
              </a:rPr>
              <a:t> </a:t>
            </a:r>
            <a:r>
              <a:rPr lang="en" sz="1200">
                <a:solidFill>
                  <a:srgbClr val="24292E"/>
                </a:solidFill>
                <a:latin typeface="Montserrat"/>
                <a:ea typeface="Montserrat"/>
                <a:cs typeface="Montserrat"/>
                <a:sym typeface="Montserrat"/>
              </a:rPr>
              <a:t>Change the threshold values according to your need</a:t>
            </a:r>
            <a:endParaRPr sz="1200">
              <a:solidFill>
                <a:srgbClr val="24292E"/>
              </a:solidFill>
              <a:latin typeface="Montserrat"/>
              <a:ea typeface="Montserrat"/>
              <a:cs typeface="Montserrat"/>
              <a:sym typeface="Montserrat"/>
            </a:endParaRPr>
          </a:p>
          <a:p>
            <a:pPr indent="457200" lvl="0" marL="0" marR="0" rtl="0" algn="l">
              <a:lnSpc>
                <a:spcPct val="115000"/>
              </a:lnSpc>
              <a:spcBef>
                <a:spcPts val="1200"/>
              </a:spcBef>
              <a:spcAft>
                <a:spcPts val="0"/>
              </a:spcAft>
              <a:buNone/>
            </a:pPr>
            <a:r>
              <a:rPr lang="en" sz="1100">
                <a:solidFill>
                  <a:srgbClr val="24292E"/>
                </a:solidFill>
                <a:latin typeface="Montserrat"/>
                <a:ea typeface="Montserrat"/>
                <a:cs typeface="Montserrat"/>
                <a:sym typeface="Montserrat"/>
              </a:rPr>
              <a:t>EYE_AR_THRESH = 0.3</a:t>
            </a:r>
            <a:endParaRPr sz="1100">
              <a:solidFill>
                <a:srgbClr val="24292E"/>
              </a:solidFill>
              <a:latin typeface="Montserrat"/>
              <a:ea typeface="Montserrat"/>
              <a:cs typeface="Montserrat"/>
              <a:sym typeface="Montserrat"/>
            </a:endParaRPr>
          </a:p>
          <a:p>
            <a:pPr indent="457200" lvl="0" marL="457200" marR="0" rtl="0" algn="l">
              <a:lnSpc>
                <a:spcPct val="115000"/>
              </a:lnSpc>
              <a:spcBef>
                <a:spcPts val="1000"/>
              </a:spcBef>
              <a:spcAft>
                <a:spcPts val="0"/>
              </a:spcAft>
              <a:buNone/>
            </a:pPr>
            <a:r>
              <a:rPr lang="en" sz="1100">
                <a:solidFill>
                  <a:srgbClr val="24292E"/>
                </a:solidFill>
                <a:latin typeface="Montserrat"/>
                <a:ea typeface="Montserrat"/>
                <a:cs typeface="Montserrat"/>
                <a:sym typeface="Montserrat"/>
              </a:rPr>
              <a:t>EYE_AR_CONSEC_FRAMES = 30</a:t>
            </a:r>
            <a:endParaRPr sz="1100">
              <a:solidFill>
                <a:srgbClr val="24292E"/>
              </a:solidFill>
              <a:latin typeface="Montserrat"/>
              <a:ea typeface="Montserrat"/>
              <a:cs typeface="Montserrat"/>
              <a:sym typeface="Montserrat"/>
            </a:endParaRPr>
          </a:p>
          <a:p>
            <a:pPr indent="457200" lvl="0" marL="457200" marR="0" rtl="0" algn="l">
              <a:lnSpc>
                <a:spcPct val="115000"/>
              </a:lnSpc>
              <a:spcBef>
                <a:spcPts val="1000"/>
              </a:spcBef>
              <a:spcAft>
                <a:spcPts val="0"/>
              </a:spcAft>
              <a:buNone/>
            </a:pPr>
            <a:r>
              <a:t/>
            </a:r>
            <a:endParaRPr sz="300">
              <a:solidFill>
                <a:srgbClr val="24292E"/>
              </a:solidFill>
              <a:latin typeface="Montserrat"/>
              <a:ea typeface="Montserrat"/>
              <a:cs typeface="Montserrat"/>
              <a:sym typeface="Montserrat"/>
            </a:endParaRPr>
          </a:p>
          <a:p>
            <a:pPr indent="457200" lvl="0" marL="914400" marR="0" rtl="0" algn="l">
              <a:lnSpc>
                <a:spcPct val="145000"/>
              </a:lnSpc>
              <a:spcBef>
                <a:spcPts val="0"/>
              </a:spcBef>
              <a:spcAft>
                <a:spcPts val="0"/>
              </a:spcAft>
              <a:buNone/>
            </a:pPr>
            <a:r>
              <a:rPr lang="en" sz="1100">
                <a:solidFill>
                  <a:srgbClr val="24292E"/>
                </a:solidFill>
                <a:latin typeface="Montserrat"/>
                <a:ea typeface="Montserrat"/>
                <a:cs typeface="Montserrat"/>
                <a:sym typeface="Montserrat"/>
              </a:rPr>
              <a:t>YAWN_THRESH = 10`	                  //change this according to the distance from the camera</a:t>
            </a:r>
            <a:endParaRPr sz="2400">
              <a:solidFill>
                <a:srgbClr val="424242"/>
              </a:solidFill>
              <a:latin typeface="Montserrat"/>
              <a:ea typeface="Montserrat"/>
              <a:cs typeface="Montserrat"/>
              <a:sym typeface="Montserrat"/>
            </a:endParaRPr>
          </a:p>
          <a:p>
            <a:pPr indent="0" lvl="0" marL="1828800" rtl="0" algn="l">
              <a:spcBef>
                <a:spcPts val="1200"/>
              </a:spcBef>
              <a:spcAft>
                <a:spcPts val="800"/>
              </a:spcAft>
              <a:buNone/>
            </a:pPr>
            <a:r>
              <a:t/>
            </a:r>
            <a:endParaRPr b="1" sz="2400">
              <a:solidFill>
                <a:srgbClr val="0B6374"/>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19"/>
          <p:cNvSpPr txBox="1"/>
          <p:nvPr>
            <p:ph idx="4294967295" type="ctrTitle"/>
          </p:nvPr>
        </p:nvSpPr>
        <p:spPr>
          <a:xfrm>
            <a:off x="729450" y="449125"/>
            <a:ext cx="3921900" cy="73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500">
                <a:solidFill>
                  <a:srgbClr val="0B6374"/>
                </a:solidFill>
              </a:rPr>
              <a:t>Feasibility Study</a:t>
            </a:r>
            <a:endParaRPr sz="3500">
              <a:solidFill>
                <a:srgbClr val="0B6374"/>
              </a:solidFill>
            </a:endParaRPr>
          </a:p>
        </p:txBody>
      </p:sp>
      <p:sp>
        <p:nvSpPr>
          <p:cNvPr id="369" name="Google Shape;369;p19"/>
          <p:cNvSpPr txBox="1"/>
          <p:nvPr>
            <p:ph idx="4294967295" type="subTitle"/>
          </p:nvPr>
        </p:nvSpPr>
        <p:spPr>
          <a:xfrm>
            <a:off x="1012425" y="1261750"/>
            <a:ext cx="6228600" cy="3025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400">
                <a:solidFill>
                  <a:srgbClr val="000000"/>
                </a:solidFill>
                <a:latin typeface="Montserrat"/>
                <a:ea typeface="Montserrat"/>
                <a:cs typeface="Montserrat"/>
                <a:sym typeface="Montserrat"/>
              </a:rPr>
              <a:t>Feasibility analysis is used to determine the viability of an idea, such as ensuring a project is legally and technically feasible as well as economically justifiable.</a:t>
            </a:r>
            <a:endParaRPr sz="1400">
              <a:solidFill>
                <a:srgbClr val="000000"/>
              </a:solidFill>
              <a:latin typeface="Montserrat"/>
              <a:ea typeface="Montserrat"/>
              <a:cs typeface="Montserrat"/>
              <a:sym typeface="Montserrat"/>
            </a:endParaRPr>
          </a:p>
          <a:p>
            <a:pPr indent="0" lvl="0" marL="0" rtl="0" algn="l">
              <a:spcBef>
                <a:spcPts val="600"/>
              </a:spcBef>
              <a:spcAft>
                <a:spcPts val="0"/>
              </a:spcAft>
              <a:buNone/>
            </a:pPr>
            <a:r>
              <a:t/>
            </a:r>
            <a:endParaRPr sz="1400">
              <a:solidFill>
                <a:srgbClr val="000000"/>
              </a:solidFill>
              <a:latin typeface="Montserrat"/>
              <a:ea typeface="Montserrat"/>
              <a:cs typeface="Montserrat"/>
              <a:sym typeface="Montserrat"/>
            </a:endParaRPr>
          </a:p>
          <a:p>
            <a:pPr indent="0" lvl="0" marL="0" marR="0" rtl="0" algn="l">
              <a:lnSpc>
                <a:spcPct val="115000"/>
              </a:lnSpc>
              <a:spcBef>
                <a:spcPts val="1000"/>
              </a:spcBef>
              <a:spcAft>
                <a:spcPts val="0"/>
              </a:spcAft>
              <a:buClr>
                <a:schemeClr val="dk1"/>
              </a:buClr>
              <a:buSzPts val="1100"/>
              <a:buFont typeface="Arial"/>
              <a:buNone/>
            </a:pPr>
            <a:r>
              <a:rPr lang="en" sz="1400">
                <a:latin typeface="Montserrat"/>
                <a:ea typeface="Montserrat"/>
                <a:cs typeface="Montserrat"/>
                <a:sym typeface="Montserrat"/>
              </a:rPr>
              <a:t>This technology provides a new platform to detect operator drowsiness and has the potential to reduce distraction-related crashes in driving and aviation. The proposed distracted detector system developed and expected to reduce the road accident from doing any activity that takes your attention from driving. Focusing on truck transportation providers -risk groups for distraction.</a:t>
            </a:r>
            <a:endParaRPr sz="1400"/>
          </a:p>
          <a:p>
            <a:pPr indent="0" lvl="0" marL="0" rtl="0" algn="l">
              <a:spcBef>
                <a:spcPts val="600"/>
              </a:spcBef>
              <a:spcAft>
                <a:spcPts val="0"/>
              </a:spcAft>
              <a:buNone/>
            </a:pPr>
            <a:r>
              <a:t/>
            </a:r>
            <a:endParaRPr sz="1400">
              <a:solidFill>
                <a:srgbClr val="000000"/>
              </a:solidFill>
              <a:latin typeface="Montserrat"/>
              <a:ea typeface="Montserrat"/>
              <a:cs typeface="Montserrat"/>
              <a:sym typeface="Montserrat"/>
            </a:endParaRPr>
          </a:p>
        </p:txBody>
      </p:sp>
      <p:sp>
        <p:nvSpPr>
          <p:cNvPr id="370" name="Google Shape;370;p19"/>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300">
                <a:latin typeface="Montserrat Light"/>
                <a:ea typeface="Montserrat Light"/>
                <a:cs typeface="Montserrat Light"/>
                <a:sym typeface="Montserrat Light"/>
              </a:rPr>
              <a:t>‹#›</a:t>
            </a:fld>
            <a:endParaRPr sz="1300">
              <a:latin typeface="Montserrat Light"/>
              <a:ea typeface="Montserrat Light"/>
              <a:cs typeface="Montserrat Light"/>
              <a:sym typeface="Montserrat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0"/>
          <p:cNvSpPr txBox="1"/>
          <p:nvPr>
            <p:ph idx="12" type="sldNum"/>
          </p:nvPr>
        </p:nvSpPr>
        <p:spPr>
          <a:xfrm>
            <a:off x="8729400" y="4734075"/>
            <a:ext cx="414600" cy="409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1300">
                <a:latin typeface="Montserrat Light"/>
                <a:ea typeface="Montserrat Light"/>
                <a:cs typeface="Montserrat Light"/>
                <a:sym typeface="Montserrat Light"/>
              </a:rPr>
              <a:t>‹#›</a:t>
            </a:fld>
            <a:endParaRPr sz="1300">
              <a:latin typeface="Montserrat Light"/>
              <a:ea typeface="Montserrat Light"/>
              <a:cs typeface="Montserrat Light"/>
              <a:sym typeface="Montserrat Light"/>
            </a:endParaRPr>
          </a:p>
        </p:txBody>
      </p:sp>
      <p:sp>
        <p:nvSpPr>
          <p:cNvPr id="376" name="Google Shape;376;p20"/>
          <p:cNvSpPr txBox="1"/>
          <p:nvPr/>
        </p:nvSpPr>
        <p:spPr>
          <a:xfrm>
            <a:off x="838675" y="523875"/>
            <a:ext cx="4603800" cy="3000000"/>
          </a:xfrm>
          <a:prstGeom prst="rect">
            <a:avLst/>
          </a:prstGeom>
          <a:noFill/>
          <a:ln>
            <a:noFill/>
          </a:ln>
        </p:spPr>
        <p:txBody>
          <a:bodyPr anchorCtr="0" anchor="t" bIns="91425" lIns="91425" spcFirstLastPara="1" rIns="91425" wrap="square" tIns="91425">
            <a:noAutofit/>
          </a:bodyPr>
          <a:lstStyle/>
          <a:p>
            <a:pPr indent="0" lvl="0" marL="11430" marR="0" rtl="0" algn="l">
              <a:lnSpc>
                <a:spcPct val="115000"/>
              </a:lnSpc>
              <a:spcBef>
                <a:spcPts val="1000"/>
              </a:spcBef>
              <a:spcAft>
                <a:spcPts val="0"/>
              </a:spcAft>
              <a:buNone/>
            </a:pPr>
            <a:r>
              <a:rPr b="1" lang="en" sz="2400">
                <a:solidFill>
                  <a:srgbClr val="0B6374"/>
                </a:solidFill>
                <a:latin typeface="Poppins"/>
                <a:ea typeface="Poppins"/>
                <a:cs typeface="Poppins"/>
                <a:sym typeface="Poppins"/>
              </a:rPr>
              <a:t>Software Process Model Followed for the development</a:t>
            </a:r>
            <a:endParaRPr sz="2400">
              <a:solidFill>
                <a:srgbClr val="0B6374"/>
              </a:solidFill>
              <a:latin typeface="Poppins Light"/>
              <a:ea typeface="Poppins Light"/>
              <a:cs typeface="Poppins Light"/>
              <a:sym typeface="Poppins Light"/>
            </a:endParaRPr>
          </a:p>
        </p:txBody>
      </p:sp>
      <p:sp>
        <p:nvSpPr>
          <p:cNvPr id="377" name="Google Shape;377;p20"/>
          <p:cNvSpPr txBox="1"/>
          <p:nvPr/>
        </p:nvSpPr>
        <p:spPr>
          <a:xfrm>
            <a:off x="1094025" y="1754475"/>
            <a:ext cx="6612300" cy="2456700"/>
          </a:xfrm>
          <a:prstGeom prst="rect">
            <a:avLst/>
          </a:prstGeom>
          <a:noFill/>
          <a:ln>
            <a:noFill/>
          </a:ln>
        </p:spPr>
        <p:txBody>
          <a:bodyPr anchorCtr="0" anchor="t" bIns="91425" lIns="91425" spcFirstLastPara="1" rIns="91425" wrap="square" tIns="91425">
            <a:noAutofit/>
          </a:bodyPr>
          <a:lstStyle/>
          <a:p>
            <a:pPr indent="0" lvl="0" marL="11430" marR="0" rtl="0" algn="l">
              <a:lnSpc>
                <a:spcPct val="115000"/>
              </a:lnSpc>
              <a:spcBef>
                <a:spcPts val="1000"/>
              </a:spcBef>
              <a:spcAft>
                <a:spcPts val="0"/>
              </a:spcAft>
              <a:buNone/>
            </a:pPr>
            <a:r>
              <a:rPr lang="en">
                <a:solidFill>
                  <a:srgbClr val="424242"/>
                </a:solidFill>
                <a:latin typeface="Montserrat Medium"/>
                <a:ea typeface="Montserrat Medium"/>
                <a:cs typeface="Montserrat Medium"/>
                <a:sym typeface="Montserrat Medium"/>
              </a:rPr>
              <a:t>In the implementation and development of our system, we are following both a plan-driven and incremental or iterative approach (mix of both the approaches). </a:t>
            </a:r>
            <a:endParaRPr>
              <a:solidFill>
                <a:srgbClr val="424242"/>
              </a:solidFill>
              <a:latin typeface="Montserrat"/>
              <a:ea typeface="Montserrat"/>
              <a:cs typeface="Montserrat"/>
              <a:sym typeface="Montserrat"/>
            </a:endParaRPr>
          </a:p>
          <a:p>
            <a:pPr indent="0" lvl="0" marL="11430" marR="0" rtl="0" algn="l">
              <a:lnSpc>
                <a:spcPct val="120000"/>
              </a:lnSpc>
              <a:spcBef>
                <a:spcPts val="1000"/>
              </a:spcBef>
              <a:spcAft>
                <a:spcPts val="0"/>
              </a:spcAft>
              <a:buClr>
                <a:schemeClr val="dk1"/>
              </a:buClr>
              <a:buSzPts val="1100"/>
              <a:buFont typeface="Arial"/>
              <a:buNone/>
            </a:pPr>
            <a:r>
              <a:rPr lang="en">
                <a:solidFill>
                  <a:srgbClr val="424242"/>
                </a:solidFill>
                <a:latin typeface="Montserrat Medium"/>
                <a:ea typeface="Montserrat Medium"/>
                <a:cs typeface="Montserrat Medium"/>
                <a:sym typeface="Montserrat Medium"/>
              </a:rPr>
              <a:t>The model preparation section is decomposed into many small parts that can be incrementally developed and each incremental part is developed over an iteration. At a time one iteration is planned, developed and deployed to the customers. </a:t>
            </a:r>
            <a:endParaRPr>
              <a:solidFill>
                <a:srgbClr val="424242"/>
              </a:solidFill>
              <a:latin typeface="Montserrat Medium"/>
              <a:ea typeface="Montserrat Medium"/>
              <a:cs typeface="Montserrat Medium"/>
              <a:sym typeface="Montserrat Medium"/>
            </a:endParaRPr>
          </a:p>
          <a:p>
            <a:pPr indent="0" lvl="0" marL="11430" marR="0" rtl="0" algn="l">
              <a:lnSpc>
                <a:spcPct val="115000"/>
              </a:lnSpc>
              <a:spcBef>
                <a:spcPts val="1000"/>
              </a:spcBef>
              <a:spcAft>
                <a:spcPts val="0"/>
              </a:spcAft>
              <a:buNone/>
            </a:pPr>
            <a:r>
              <a:t/>
            </a:r>
            <a:endParaRPr>
              <a:solidFill>
                <a:srgbClr val="424242"/>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olsce template">
  <a:themeElements>
    <a:clrScheme name="Custom 347">
      <a:dk1>
        <a:srgbClr val="000000"/>
      </a:dk1>
      <a:lt1>
        <a:srgbClr val="FFFFFF"/>
      </a:lt1>
      <a:dk2>
        <a:srgbClr val="68728D"/>
      </a:dk2>
      <a:lt2>
        <a:srgbClr val="E9EDF3"/>
      </a:lt2>
      <a:accent1>
        <a:srgbClr val="7D89AC"/>
      </a:accent1>
      <a:accent2>
        <a:srgbClr val="728CD8"/>
      </a:accent2>
      <a:accent3>
        <a:srgbClr val="72D8D8"/>
      </a:accent3>
      <a:accent4>
        <a:srgbClr val="B1D872"/>
      </a:accent4>
      <a:accent5>
        <a:srgbClr val="F8D067"/>
      </a:accent5>
      <a:accent6>
        <a:srgbClr val="BDC3D3"/>
      </a:accent6>
      <a:hlink>
        <a:srgbClr val="7D89A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